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3.xml" ContentType="application/vnd.openxmlformats-officedocument.theme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8" r:id="rId3"/>
    <p:sldMasterId id="2147483699" r:id="rId4"/>
  </p:sldMasterIdLst>
  <p:notesMasterIdLst>
    <p:notesMasterId r:id="rId18"/>
  </p:notesMasterIdLst>
  <p:handoutMasterIdLst>
    <p:handoutMasterId r:id="rId19"/>
  </p:handoutMasterIdLst>
  <p:sldIdLst>
    <p:sldId id="529" r:id="rId5"/>
    <p:sldId id="512" r:id="rId6"/>
    <p:sldId id="546" r:id="rId7"/>
    <p:sldId id="544" r:id="rId8"/>
    <p:sldId id="324" r:id="rId9"/>
    <p:sldId id="416" r:id="rId10"/>
    <p:sldId id="415" r:id="rId11"/>
    <p:sldId id="413" r:id="rId12"/>
    <p:sldId id="548" r:id="rId13"/>
    <p:sldId id="518" r:id="rId14"/>
    <p:sldId id="484" r:id="rId15"/>
    <p:sldId id="517" r:id="rId16"/>
    <p:sldId id="547" r:id="rId17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AEEF"/>
    <a:srgbClr val="4DC6F4"/>
    <a:srgbClr val="40C2F3"/>
    <a:srgbClr val="5BAF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4975" autoAdjust="0"/>
  </p:normalViewPr>
  <p:slideViewPr>
    <p:cSldViewPr snapToGrid="0">
      <p:cViewPr>
        <p:scale>
          <a:sx n="90" d="100"/>
          <a:sy n="90" d="100"/>
        </p:scale>
        <p:origin x="70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0" d="100"/>
          <a:sy n="80" d="100"/>
        </p:scale>
        <p:origin x="306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56A8413A-CB62-4EC2-93B9-1C1F0B91B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6612E613-6D05-4588-BA9D-BF539052A9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6950D8-D815-4AE2-A19A-1946AABC5FDD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68D1E73D-EDEB-4588-851A-A83F6F05A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6B45A260-1B45-4FB4-9673-6BAAD1E6B64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B7028E-6A3C-4EDB-AB03-EEE2CE8EB8DA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9732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DEB7B7-88BD-4B4E-8124-25640B9FD47A}" type="datetimeFigureOut">
              <a:rPr lang="en-US" smtClean="0"/>
              <a:t>2/19/2019</a:t>
            </a:fld>
            <a:endParaRPr lang="en-US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1010B-BAA4-4365-855C-A350BCF2DD3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1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1010B-BAA4-4365-855C-A350BCF2DD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413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801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1010B-BAA4-4365-855C-A350BCF2DD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569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https://www.robocup.org/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1010B-BAA4-4365-855C-A350BCF2DD3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862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788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to show the potential impact of challenges, example from the medical image analysis field. Story about pathologist.</a:t>
            </a:r>
          </a:p>
        </p:txBody>
      </p:sp>
    </p:spTree>
    <p:extLst>
      <p:ext uri="{BB962C8B-B14F-4D97-AF65-F5344CB8AC3E}">
        <p14:creationId xmlns:p14="http://schemas.microsoft.com/office/powerpoint/2010/main" val="1124103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JAMA paper was written about this challenge.</a:t>
            </a:r>
          </a:p>
        </p:txBody>
      </p:sp>
    </p:spTree>
    <p:extLst>
      <p:ext uri="{BB962C8B-B14F-4D97-AF65-F5344CB8AC3E}">
        <p14:creationId xmlns:p14="http://schemas.microsoft.com/office/powerpoint/2010/main" val="501724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made a huge impact.</a:t>
            </a:r>
          </a:p>
        </p:txBody>
      </p:sp>
    </p:spTree>
    <p:extLst>
      <p:ext uri="{BB962C8B-B14F-4D97-AF65-F5344CB8AC3E}">
        <p14:creationId xmlns:p14="http://schemas.microsoft.com/office/powerpoint/2010/main" val="29741323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1010B-BAA4-4365-855C-A350BCF2DD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99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camelyon</a:t>
            </a:r>
            <a:r>
              <a:rPr lang="en-US" dirty="0"/>
              <a:t> example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81010B-BAA4-4365-855C-A350BCF2DD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84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0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372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05711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410804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169" y="830262"/>
            <a:ext cx="11268075" cy="5638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87022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edium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F5552-7628-A449-9D09-56B5D5376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4" y="1476375"/>
            <a:ext cx="11232701" cy="33662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28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4131989126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Afbeelding 4">
            <a:extLst>
              <a:ext uri="{FF2B5EF4-FFF2-40B4-BE49-F238E27FC236}">
                <a16:creationId xmlns:a16="http://schemas.microsoft.com/office/drawing/2014/main" id="{33C01458-A6A7-4FF5-A1E0-4CA091AAD2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98" t="22762" b="29253"/>
          <a:stretch/>
        </p:blipFill>
        <p:spPr>
          <a:xfrm>
            <a:off x="0" y="0"/>
            <a:ext cx="9479864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AEEF">
              <a:alpha val="2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Round Diagonal Corner Rectangle 12"/>
          <p:cNvSpPr/>
          <p:nvPr userDrawn="1"/>
        </p:nvSpPr>
        <p:spPr>
          <a:xfrm>
            <a:off x="0" y="1122362"/>
            <a:ext cx="12192000" cy="4323002"/>
          </a:xfrm>
          <a:prstGeom prst="round2Diag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04016" y="1122362"/>
            <a:ext cx="8028823" cy="2343151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04016" y="3602038"/>
            <a:ext cx="8028823" cy="1843326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959C2097-9FAF-4CB6-91CF-2AD47CA46E3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71" y="1422778"/>
            <a:ext cx="3789010" cy="389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192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37533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7141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583590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27685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647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99814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45583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865566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3095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962164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2422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169" y="830262"/>
            <a:ext cx="11268075" cy="563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D035B7-F37D-DC46-812C-66E34DD2B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800" y="6156000"/>
            <a:ext cx="11268000" cy="3214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432000" anchor="ctr" anchorCtr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800" b="0" i="0">
                <a:latin typeface="Akkurat" panose="02000503040000020004" pitchFamily="2" charset="77"/>
              </a:defRPr>
            </a:lvl2pPr>
            <a:lvl3pPr marL="444500" indent="0">
              <a:buNone/>
              <a:defRPr sz="800" b="0" i="0">
                <a:latin typeface="Akkurat" panose="02000503040000020004" pitchFamily="2" charset="77"/>
              </a:defRPr>
            </a:lvl3pPr>
            <a:lvl4pPr marL="666750" indent="0">
              <a:buNone/>
              <a:defRPr sz="800" b="0" i="0">
                <a:latin typeface="Akkurat" panose="02000503040000020004" pitchFamily="2" charset="77"/>
              </a:defRPr>
            </a:lvl4pPr>
            <a:lvl5pPr marL="889000" indent="0">
              <a:buNone/>
              <a:defRPr sz="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43329096"/>
      </p:ext>
    </p:extLst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rt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C59366D-5F1E-6D48-8594-2872110F29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" t="18607" r="59" b="1235"/>
          <a:stretch/>
        </p:blipFill>
        <p:spPr>
          <a:xfrm>
            <a:off x="0" y="0"/>
            <a:ext cx="12184856" cy="6894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85" y="3339117"/>
            <a:ext cx="7454503" cy="1215718"/>
          </a:xfrm>
          <a:prstGeom prst="rect">
            <a:avLst/>
          </a:prstGeom>
        </p:spPr>
        <p:txBody>
          <a:bodyPr/>
          <a:lstStyle>
            <a:lvl1pPr marL="0" indent="0">
              <a:buFontTx/>
              <a:buNone/>
              <a:defRPr sz="3600" b="0" i="0">
                <a:latin typeface="Akkurat" panose="02000503040000020004" pitchFamily="2" charset="77"/>
              </a:defRPr>
            </a:lvl1pPr>
            <a:lvl2pPr marL="222250" indent="0">
              <a:buFontTx/>
              <a:buNone/>
              <a:defRPr sz="3800" b="0" i="0">
                <a:latin typeface="Akkurat" panose="02000503040000020004" pitchFamily="2" charset="77"/>
              </a:defRPr>
            </a:lvl2pPr>
            <a:lvl3pPr marL="444500" indent="0">
              <a:buFontTx/>
              <a:buNone/>
              <a:defRPr sz="3800" b="0" i="0">
                <a:latin typeface="Akkurat" panose="02000503040000020004" pitchFamily="2" charset="77"/>
              </a:defRPr>
            </a:lvl3pPr>
            <a:lvl4pPr marL="666750" indent="0">
              <a:buFontTx/>
              <a:buNone/>
              <a:defRPr sz="3800" b="0" i="0">
                <a:latin typeface="Akkurat" panose="02000503040000020004" pitchFamily="2" charset="77"/>
              </a:defRPr>
            </a:lvl4pPr>
            <a:lvl5pPr marL="889000" indent="0">
              <a:buFontTx/>
              <a:buNone/>
              <a:defRPr sz="3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3985" y="4597364"/>
            <a:ext cx="7454503" cy="8996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2100" b="0" i="0">
                <a:latin typeface="Akkurat-Light" panose="02000503030000020004" pitchFamily="2" charset="77"/>
              </a:defRPr>
            </a:lvl1pPr>
            <a:lvl2pPr marL="222250" indent="0">
              <a:buNone/>
              <a:defRPr b="0" i="0">
                <a:latin typeface="Akkurat-Light" panose="02000503030000020004" pitchFamily="2" charset="77"/>
              </a:defRPr>
            </a:lvl2pPr>
            <a:lvl3pPr marL="444500" indent="0">
              <a:buNone/>
              <a:defRPr b="0" i="0">
                <a:latin typeface="Akkurat-Light" panose="02000503030000020004" pitchFamily="2" charset="77"/>
              </a:defRPr>
            </a:lvl3pPr>
            <a:lvl4pPr marL="666750" indent="0">
              <a:buNone/>
              <a:defRPr b="0" i="0">
                <a:latin typeface="Akkurat-Light" panose="02000503030000020004" pitchFamily="2" charset="77"/>
              </a:defRPr>
            </a:lvl4pPr>
            <a:lvl5pPr marL="889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Place, date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2DE7702-6480-4AF3-9B4D-3A98DA7DE967}"/>
              </a:ext>
            </a:extLst>
          </p:cNvPr>
          <p:cNvGrpSpPr/>
          <p:nvPr userDrawn="1"/>
        </p:nvGrpSpPr>
        <p:grpSpPr>
          <a:xfrm>
            <a:off x="474707" y="231203"/>
            <a:ext cx="2532434" cy="227575"/>
            <a:chOff x="3608393" y="3684600"/>
            <a:chExt cx="3038479" cy="273051"/>
          </a:xfrm>
        </p:grpSpPr>
        <p:sp>
          <p:nvSpPr>
            <p:cNvPr id="8" name="Freeform 1">
              <a:extLst>
                <a:ext uri="{FF2B5EF4-FFF2-40B4-BE49-F238E27FC236}">
                  <a16:creationId xmlns:a16="http://schemas.microsoft.com/office/drawing/2014/main" id="{3AD288BA-9997-4F33-B0D1-285D28A910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" name="Freeform 2">
              <a:extLst>
                <a:ext uri="{FF2B5EF4-FFF2-40B4-BE49-F238E27FC236}">
                  <a16:creationId xmlns:a16="http://schemas.microsoft.com/office/drawing/2014/main" id="{F6EAC0F1-6EC4-4194-9EAC-37187DE61D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26035144-75AC-425F-8CCD-14098D2363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26160901-0691-4BC3-BC1C-8204772E92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8C52BF99-5D01-4E41-AD03-5B7B5484DE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7FCBF6B-93C1-463E-8559-C9A22B55D9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404BE6D4-3EB8-447E-A581-C8ADCB6AA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F23A9467-DB8A-465D-8F8D-E2AA654485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AC0D9238-AB3B-4DF7-B7F2-4ECFB85DF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AFF1FC7B-4F34-4376-90AD-D781382ED2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DFA531A0-E259-41CC-91CA-EFC8D04DF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C7B99A3B-4AAC-44F0-9A23-F91441143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767896B9-68EA-49DC-82B6-618954A9BF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C3F82F09-2341-4880-AB42-FCBE7A1725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AAAE61C3-50A6-4546-9EE7-E0B3ACBCFE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A8E1A8AF-8A61-4F93-96B3-F9A5C4B284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8925CEF3-DB73-43C0-9D4D-D22B72B586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FDD10396-5D37-4AED-A0DD-88F2408A78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200032CA-4FE2-4AFC-B0B4-4949E12B5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78433537-88A2-4EB4-B429-43225BB7D1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38BE0D5B-81C0-4EF4-A0D8-2B82B105F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4ADBB8A5-1EF4-4631-991A-DAF333507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484375718"/>
      </p:ext>
    </p:extLst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848" b="37466"/>
          <a:stretch/>
        </p:blipFill>
        <p:spPr>
          <a:xfrm>
            <a:off x="0" y="21265"/>
            <a:ext cx="12192000" cy="6840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03985" y="1491364"/>
            <a:ext cx="7454503" cy="121571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700"/>
              </a:lnSpc>
              <a:spcBef>
                <a:spcPts val="0"/>
              </a:spcBef>
              <a:buFontTx/>
              <a:buNone/>
              <a:defRPr sz="3600" b="0" i="0">
                <a:latin typeface="Akkurat" panose="02000503040000020004" pitchFamily="2" charset="77"/>
              </a:defRPr>
            </a:lvl1pPr>
            <a:lvl2pPr marL="222250" indent="0">
              <a:buFontTx/>
              <a:buNone/>
              <a:defRPr sz="3800" b="0" i="0">
                <a:latin typeface="Akkurat" panose="02000503040000020004" pitchFamily="2" charset="77"/>
              </a:defRPr>
            </a:lvl2pPr>
            <a:lvl3pPr marL="444500" indent="0">
              <a:buFontTx/>
              <a:buNone/>
              <a:defRPr sz="3800" b="0" i="0">
                <a:latin typeface="Akkurat" panose="02000503040000020004" pitchFamily="2" charset="77"/>
              </a:defRPr>
            </a:lvl3pPr>
            <a:lvl4pPr marL="666750" indent="0">
              <a:buFontTx/>
              <a:buNone/>
              <a:defRPr sz="3800" b="0" i="0">
                <a:latin typeface="Akkurat" panose="02000503040000020004" pitchFamily="2" charset="77"/>
              </a:defRPr>
            </a:lvl4pPr>
            <a:lvl5pPr marL="889000" indent="0">
              <a:buFontTx/>
              <a:buNone/>
              <a:defRPr sz="3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74988B8-2742-5B40-B93E-17A0FB28BF7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03985" y="2748916"/>
            <a:ext cx="7454503" cy="89966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2100" b="0" i="0">
                <a:latin typeface="Akkurat-Light" panose="02000503030000020004" pitchFamily="2" charset="77"/>
              </a:defRPr>
            </a:lvl1pPr>
            <a:lvl2pPr marL="222250" indent="0">
              <a:buNone/>
              <a:defRPr b="0" i="0">
                <a:latin typeface="Akkurat-Light" panose="02000503030000020004" pitchFamily="2" charset="77"/>
              </a:defRPr>
            </a:lvl2pPr>
            <a:lvl3pPr marL="444500" indent="0">
              <a:buNone/>
              <a:defRPr b="0" i="0">
                <a:latin typeface="Akkurat-Light" panose="02000503030000020004" pitchFamily="2" charset="77"/>
              </a:defRPr>
            </a:lvl3pPr>
            <a:lvl4pPr marL="666750" indent="0">
              <a:buNone/>
              <a:defRPr b="0" i="0">
                <a:latin typeface="Akkurat-Light" panose="02000503030000020004" pitchFamily="2" charset="77"/>
              </a:defRPr>
            </a:lvl4pPr>
            <a:lvl5pPr marL="889000" indent="0">
              <a:buNone/>
              <a:defRPr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0"/>
            <a:r>
              <a:rPr lang="en-US"/>
              <a:t>Place, date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77AF84-4345-4A25-B9D7-EEE98B3107BE}"/>
              </a:ext>
            </a:extLst>
          </p:cNvPr>
          <p:cNvGrpSpPr/>
          <p:nvPr userDrawn="1"/>
        </p:nvGrpSpPr>
        <p:grpSpPr>
          <a:xfrm>
            <a:off x="474707" y="231203"/>
            <a:ext cx="2532434" cy="227575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369AA4E0-9AFE-4F97-90C3-146116A26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2232189F-9AAF-4DA7-AAE7-4F4142AEA4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60BC6EEA-0C68-4D3A-82D0-117C45067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A26FD8F5-8E51-4444-9AF8-6820BAF20A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3BC3B28C-0984-4C32-9371-0DA5731A2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1EFFE378-2C44-44E9-8B07-D0A30564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E7CCD4E-CBC0-404D-8316-568387E4D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AC15305D-CC00-4E56-8000-C0E99A014A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94496777-D85A-4C50-B5A3-C7D4D41DA4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0D8CDA83-D2C5-4960-8361-226F490695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A94CF458-4401-4E64-BACE-A19558094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2C03D54-32BA-4630-A9E1-BB90A19D99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13C7017A-95B8-4801-AEC2-3103B0EBFB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742F48B6-3EA7-48D7-ACD5-12A687E6AC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F37EA0D7-27F5-47F4-B259-371EF1C9D3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10E5E5F6-5E61-48B4-93F5-A422A9FF72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B3481135-B01F-4EC8-85D2-E8D7D043A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4C0863B2-97FC-4DFD-8697-80B5D3EC3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0A2230AF-0CCA-406F-9F3D-BDEC31C713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10A159A6-A252-426D-BCB1-CF3C12442F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782D897A-64CE-4855-9CAD-086226D09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C09C297-86B3-4D53-BD48-AFE56BCEC8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682429910"/>
      </p:ext>
    </p:extLst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rg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ED623A74-264F-A840-8CAB-A25D7FD9AE7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5" y="1476375"/>
            <a:ext cx="10278613" cy="32327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632229680"/>
      </p:ext>
    </p:extLst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F5552-7628-A449-9D09-56B5D5376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4" y="1476375"/>
            <a:ext cx="11232701" cy="33662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594820568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091324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F5552-7628-A449-9D09-56B5D5376A6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4" y="1476375"/>
            <a:ext cx="11232701" cy="33662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28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4974291"/>
      </p:ext>
    </p:extLst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169" y="830262"/>
            <a:ext cx="11268075" cy="5638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AD035B7-F37D-DC46-812C-66E34DD2BF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0800" y="6156000"/>
            <a:ext cx="11268000" cy="3214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432000" anchor="ctr" anchorCtr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800" b="0" i="0">
                <a:latin typeface="Akkurat" panose="02000503040000020004" pitchFamily="2" charset="77"/>
              </a:defRPr>
            </a:lvl2pPr>
            <a:lvl3pPr marL="444500" indent="0">
              <a:buNone/>
              <a:defRPr sz="800" b="0" i="0">
                <a:latin typeface="Akkurat" panose="02000503040000020004" pitchFamily="2" charset="77"/>
              </a:defRPr>
            </a:lvl3pPr>
            <a:lvl4pPr marL="666750" indent="0">
              <a:buNone/>
              <a:defRPr sz="800" b="0" i="0">
                <a:latin typeface="Akkurat" panose="02000503040000020004" pitchFamily="2" charset="77"/>
              </a:defRPr>
            </a:lvl4pPr>
            <a:lvl5pPr marL="889000" indent="0">
              <a:buNone/>
              <a:defRPr sz="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68628938"/>
      </p:ext>
    </p:extLst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" name="Freeform 1">
            <a:extLst>
              <a:ext uri="{FF2B5EF4-FFF2-40B4-BE49-F238E27FC236}">
                <a16:creationId xmlns:a16="http://schemas.microsoft.com/office/drawing/2014/main" id="{BA233E1D-27E0-5C4E-A668-DABEEEAD6F7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738168" y="883708"/>
            <a:ext cx="4722812" cy="5486711"/>
          </a:xfrm>
          <a:custGeom>
            <a:avLst/>
            <a:gdLst>
              <a:gd name="T0" fmla="*/ 17792 w 18077"/>
              <a:gd name="T1" fmla="*/ 2181 h 21000"/>
              <a:gd name="T2" fmla="*/ 16683 w 18077"/>
              <a:gd name="T3" fmla="*/ 1466 h 21000"/>
              <a:gd name="T4" fmla="*/ 15739 w 18077"/>
              <a:gd name="T5" fmla="*/ 431 h 21000"/>
              <a:gd name="T6" fmla="*/ 9839 w 18077"/>
              <a:gd name="T7" fmla="*/ 2272 h 21000"/>
              <a:gd name="T8" fmla="*/ 10224 w 18077"/>
              <a:gd name="T9" fmla="*/ 5378 h 21000"/>
              <a:gd name="T10" fmla="*/ 10480 w 18077"/>
              <a:gd name="T11" fmla="*/ 5635 h 21000"/>
              <a:gd name="T12" fmla="*/ 12203 w 18077"/>
              <a:gd name="T13" fmla="*/ 6753 h 21000"/>
              <a:gd name="T14" fmla="*/ 11213 w 18077"/>
              <a:gd name="T15" fmla="*/ 7256 h 21000"/>
              <a:gd name="T16" fmla="*/ 8860 w 18077"/>
              <a:gd name="T17" fmla="*/ 9419 h 21000"/>
              <a:gd name="T18" fmla="*/ 8081 w 18077"/>
              <a:gd name="T19" fmla="*/ 6826 h 21000"/>
              <a:gd name="T20" fmla="*/ 9134 w 18077"/>
              <a:gd name="T21" fmla="*/ 6285 h 21000"/>
              <a:gd name="T22" fmla="*/ 8191 w 18077"/>
              <a:gd name="T23" fmla="*/ 5003 h 21000"/>
              <a:gd name="T24" fmla="*/ 6835 w 18077"/>
              <a:gd name="T25" fmla="*/ 4453 h 21000"/>
              <a:gd name="T26" fmla="*/ 3152 w 18077"/>
              <a:gd name="T27" fmla="*/ 11864 h 21000"/>
              <a:gd name="T28" fmla="*/ 5992 w 18077"/>
              <a:gd name="T29" fmla="*/ 13752 h 21000"/>
              <a:gd name="T30" fmla="*/ 5351 w 18077"/>
              <a:gd name="T31" fmla="*/ 13962 h 21000"/>
              <a:gd name="T32" fmla="*/ 3903 w 18077"/>
              <a:gd name="T33" fmla="*/ 14402 h 21000"/>
              <a:gd name="T34" fmla="*/ 2547 w 18077"/>
              <a:gd name="T35" fmla="*/ 14943 h 21000"/>
              <a:gd name="T36" fmla="*/ 815 w 18077"/>
              <a:gd name="T37" fmla="*/ 15758 h 21000"/>
              <a:gd name="T38" fmla="*/ 4627 w 18077"/>
              <a:gd name="T39" fmla="*/ 16445 h 21000"/>
              <a:gd name="T40" fmla="*/ 5634 w 18077"/>
              <a:gd name="T41" fmla="*/ 15648 h 21000"/>
              <a:gd name="T42" fmla="*/ 6285 w 18077"/>
              <a:gd name="T43" fmla="*/ 15767 h 21000"/>
              <a:gd name="T44" fmla="*/ 7247 w 18077"/>
              <a:gd name="T45" fmla="*/ 16244 h 21000"/>
              <a:gd name="T46" fmla="*/ 8108 w 18077"/>
              <a:gd name="T47" fmla="*/ 16097 h 21000"/>
              <a:gd name="T48" fmla="*/ 11671 w 18077"/>
              <a:gd name="T49" fmla="*/ 18186 h 21000"/>
              <a:gd name="T50" fmla="*/ 10902 w 18077"/>
              <a:gd name="T51" fmla="*/ 20568 h 21000"/>
              <a:gd name="T52" fmla="*/ 12303 w 18077"/>
              <a:gd name="T53" fmla="*/ 20999 h 21000"/>
              <a:gd name="T54" fmla="*/ 12029 w 18077"/>
              <a:gd name="T55" fmla="*/ 18946 h 21000"/>
              <a:gd name="T56" fmla="*/ 13027 w 18077"/>
              <a:gd name="T57" fmla="*/ 17792 h 21000"/>
              <a:gd name="T58" fmla="*/ 13348 w 18077"/>
              <a:gd name="T59" fmla="*/ 15547 h 21000"/>
              <a:gd name="T60" fmla="*/ 12716 w 18077"/>
              <a:gd name="T61" fmla="*/ 12771 h 21000"/>
              <a:gd name="T62" fmla="*/ 13559 w 18077"/>
              <a:gd name="T63" fmla="*/ 12725 h 21000"/>
              <a:gd name="T64" fmla="*/ 15840 w 18077"/>
              <a:gd name="T65" fmla="*/ 12515 h 21000"/>
              <a:gd name="T66" fmla="*/ 15730 w 18077"/>
              <a:gd name="T67" fmla="*/ 11369 h 21000"/>
              <a:gd name="T68" fmla="*/ 17251 w 18077"/>
              <a:gd name="T69" fmla="*/ 9849 h 21000"/>
              <a:gd name="T70" fmla="*/ 17104 w 18077"/>
              <a:gd name="T71" fmla="*/ 8475 h 21000"/>
              <a:gd name="T72" fmla="*/ 17031 w 18077"/>
              <a:gd name="T73" fmla="*/ 6826 h 21000"/>
              <a:gd name="T74" fmla="*/ 17434 w 18077"/>
              <a:gd name="T75" fmla="*/ 5305 h 21000"/>
              <a:gd name="T76" fmla="*/ 7907 w 18077"/>
              <a:gd name="T77" fmla="*/ 2007 h 21000"/>
              <a:gd name="T78" fmla="*/ 6936 w 18077"/>
              <a:gd name="T79" fmla="*/ 2382 h 21000"/>
              <a:gd name="T80" fmla="*/ 6871 w 18077"/>
              <a:gd name="T81" fmla="*/ 2593 h 21000"/>
              <a:gd name="T82" fmla="*/ 7192 w 18077"/>
              <a:gd name="T83" fmla="*/ 3372 h 21000"/>
              <a:gd name="T84" fmla="*/ 13366 w 18077"/>
              <a:gd name="T85" fmla="*/ 357 h 21000"/>
              <a:gd name="T86" fmla="*/ 12963 w 18077"/>
              <a:gd name="T87" fmla="*/ 513 h 21000"/>
              <a:gd name="T88" fmla="*/ 1933 w 18077"/>
              <a:gd name="T89" fmla="*/ 13577 h 21000"/>
              <a:gd name="T90" fmla="*/ 2126 w 18077"/>
              <a:gd name="T91" fmla="*/ 14072 h 21000"/>
              <a:gd name="T92" fmla="*/ 2913 w 18077"/>
              <a:gd name="T93" fmla="*/ 13678 h 21000"/>
              <a:gd name="T94" fmla="*/ 403 w 18077"/>
              <a:gd name="T95" fmla="*/ 17426 h 21000"/>
              <a:gd name="T96" fmla="*/ 843 w 18077"/>
              <a:gd name="T97" fmla="*/ 17105 h 21000"/>
              <a:gd name="T98" fmla="*/ 2474 w 18077"/>
              <a:gd name="T99" fmla="*/ 17590 h 21000"/>
              <a:gd name="T100" fmla="*/ 4196 w 18077"/>
              <a:gd name="T101" fmla="*/ 16711 h 21000"/>
              <a:gd name="T102" fmla="*/ 2913 w 18077"/>
              <a:gd name="T103" fmla="*/ 16454 h 21000"/>
              <a:gd name="T104" fmla="*/ 2345 w 18077"/>
              <a:gd name="T105" fmla="*/ 13101 h 21000"/>
              <a:gd name="T106" fmla="*/ 3619 w 18077"/>
              <a:gd name="T107" fmla="*/ 13962 h 21000"/>
              <a:gd name="T108" fmla="*/ 9839 w 18077"/>
              <a:gd name="T109" fmla="*/ 944 h 21000"/>
              <a:gd name="T110" fmla="*/ 8402 w 18077"/>
              <a:gd name="T111" fmla="*/ 1301 h 21000"/>
              <a:gd name="T112" fmla="*/ 12340 w 18077"/>
              <a:gd name="T113" fmla="*/ 431 h 21000"/>
              <a:gd name="T114" fmla="*/ 11369 w 18077"/>
              <a:gd name="T115" fmla="*/ 761 h 21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8077" h="21000">
                <a:moveTo>
                  <a:pt x="17874" y="3033"/>
                </a:moveTo>
                <a:lnTo>
                  <a:pt x="17874" y="3033"/>
                </a:lnTo>
                <a:cubicBezTo>
                  <a:pt x="17911" y="2886"/>
                  <a:pt x="17938" y="2749"/>
                  <a:pt x="17975" y="2602"/>
                </a:cubicBezTo>
                <a:cubicBezTo>
                  <a:pt x="17993" y="2520"/>
                  <a:pt x="18030" y="2410"/>
                  <a:pt x="18002" y="2318"/>
                </a:cubicBezTo>
                <a:cubicBezTo>
                  <a:pt x="17966" y="2236"/>
                  <a:pt x="17874" y="2208"/>
                  <a:pt x="17792" y="2181"/>
                </a:cubicBezTo>
                <a:cubicBezTo>
                  <a:pt x="17682" y="2144"/>
                  <a:pt x="17572" y="2098"/>
                  <a:pt x="17471" y="2062"/>
                </a:cubicBezTo>
                <a:cubicBezTo>
                  <a:pt x="17471" y="2062"/>
                  <a:pt x="17453" y="1842"/>
                  <a:pt x="17444" y="1823"/>
                </a:cubicBezTo>
                <a:cubicBezTo>
                  <a:pt x="17425" y="1750"/>
                  <a:pt x="17379" y="1668"/>
                  <a:pt x="17297" y="1649"/>
                </a:cubicBezTo>
                <a:cubicBezTo>
                  <a:pt x="17196" y="1622"/>
                  <a:pt x="17095" y="1603"/>
                  <a:pt x="16994" y="1576"/>
                </a:cubicBezTo>
                <a:cubicBezTo>
                  <a:pt x="16894" y="1539"/>
                  <a:pt x="16793" y="1503"/>
                  <a:pt x="16683" y="1466"/>
                </a:cubicBezTo>
                <a:cubicBezTo>
                  <a:pt x="16628" y="1448"/>
                  <a:pt x="16573" y="1429"/>
                  <a:pt x="16518" y="1411"/>
                </a:cubicBezTo>
                <a:cubicBezTo>
                  <a:pt x="16500" y="1402"/>
                  <a:pt x="16527" y="880"/>
                  <a:pt x="16527" y="834"/>
                </a:cubicBezTo>
                <a:cubicBezTo>
                  <a:pt x="16518" y="742"/>
                  <a:pt x="16500" y="632"/>
                  <a:pt x="16445" y="559"/>
                </a:cubicBezTo>
                <a:cubicBezTo>
                  <a:pt x="16371" y="467"/>
                  <a:pt x="16252" y="504"/>
                  <a:pt x="16142" y="495"/>
                </a:cubicBezTo>
                <a:cubicBezTo>
                  <a:pt x="16005" y="476"/>
                  <a:pt x="15868" y="458"/>
                  <a:pt x="15739" y="431"/>
                </a:cubicBezTo>
                <a:cubicBezTo>
                  <a:pt x="13944" y="980"/>
                  <a:pt x="13944" y="980"/>
                  <a:pt x="13944" y="980"/>
                </a:cubicBezTo>
                <a:cubicBezTo>
                  <a:pt x="13549" y="870"/>
                  <a:pt x="13549" y="870"/>
                  <a:pt x="13549" y="870"/>
                </a:cubicBezTo>
                <a:cubicBezTo>
                  <a:pt x="11974" y="1081"/>
                  <a:pt x="11974" y="1081"/>
                  <a:pt x="11974" y="1081"/>
                </a:cubicBezTo>
                <a:cubicBezTo>
                  <a:pt x="10480" y="1732"/>
                  <a:pt x="10480" y="1732"/>
                  <a:pt x="10480" y="1732"/>
                </a:cubicBezTo>
                <a:cubicBezTo>
                  <a:pt x="9839" y="2272"/>
                  <a:pt x="9839" y="2272"/>
                  <a:pt x="9839" y="2272"/>
                </a:cubicBezTo>
                <a:cubicBezTo>
                  <a:pt x="9381" y="3253"/>
                  <a:pt x="9381" y="3253"/>
                  <a:pt x="9381" y="3253"/>
                </a:cubicBezTo>
                <a:cubicBezTo>
                  <a:pt x="9692" y="4444"/>
                  <a:pt x="9692" y="4444"/>
                  <a:pt x="9692" y="4444"/>
                </a:cubicBezTo>
                <a:cubicBezTo>
                  <a:pt x="9427" y="4764"/>
                  <a:pt x="9427" y="4764"/>
                  <a:pt x="9427" y="4764"/>
                </a:cubicBezTo>
                <a:cubicBezTo>
                  <a:pt x="9381" y="5094"/>
                  <a:pt x="9381" y="5094"/>
                  <a:pt x="9381" y="5094"/>
                </a:cubicBezTo>
                <a:cubicBezTo>
                  <a:pt x="9665" y="5186"/>
                  <a:pt x="9940" y="5305"/>
                  <a:pt x="10224" y="5378"/>
                </a:cubicBezTo>
                <a:lnTo>
                  <a:pt x="10224" y="5378"/>
                </a:lnTo>
                <a:cubicBezTo>
                  <a:pt x="10334" y="5415"/>
                  <a:pt x="10407" y="5406"/>
                  <a:pt x="10471" y="5305"/>
                </a:cubicBezTo>
                <a:cubicBezTo>
                  <a:pt x="10526" y="5204"/>
                  <a:pt x="10609" y="5204"/>
                  <a:pt x="10709" y="5223"/>
                </a:cubicBezTo>
                <a:cubicBezTo>
                  <a:pt x="10764" y="5241"/>
                  <a:pt x="10938" y="5259"/>
                  <a:pt x="10947" y="5314"/>
                </a:cubicBezTo>
                <a:cubicBezTo>
                  <a:pt x="10966" y="5433"/>
                  <a:pt x="10563" y="5589"/>
                  <a:pt x="10480" y="5635"/>
                </a:cubicBezTo>
                <a:cubicBezTo>
                  <a:pt x="10352" y="6606"/>
                  <a:pt x="10352" y="6606"/>
                  <a:pt x="10352" y="6606"/>
                </a:cubicBezTo>
                <a:cubicBezTo>
                  <a:pt x="10728" y="6927"/>
                  <a:pt x="10728" y="6927"/>
                  <a:pt x="10728" y="6927"/>
                </a:cubicBezTo>
                <a:cubicBezTo>
                  <a:pt x="10728" y="6927"/>
                  <a:pt x="11516" y="7037"/>
                  <a:pt x="11525" y="7037"/>
                </a:cubicBezTo>
                <a:cubicBezTo>
                  <a:pt x="11580" y="7046"/>
                  <a:pt x="11726" y="6954"/>
                  <a:pt x="11781" y="6927"/>
                </a:cubicBezTo>
                <a:cubicBezTo>
                  <a:pt x="11919" y="6872"/>
                  <a:pt x="12065" y="6808"/>
                  <a:pt x="12203" y="6753"/>
                </a:cubicBezTo>
                <a:cubicBezTo>
                  <a:pt x="12212" y="6743"/>
                  <a:pt x="12267" y="6707"/>
                  <a:pt x="12285" y="6716"/>
                </a:cubicBezTo>
                <a:cubicBezTo>
                  <a:pt x="12331" y="6725"/>
                  <a:pt x="12377" y="6936"/>
                  <a:pt x="12359" y="6982"/>
                </a:cubicBezTo>
                <a:cubicBezTo>
                  <a:pt x="12322" y="7055"/>
                  <a:pt x="12194" y="7018"/>
                  <a:pt x="12130" y="7018"/>
                </a:cubicBezTo>
                <a:cubicBezTo>
                  <a:pt x="12010" y="7027"/>
                  <a:pt x="11891" y="7073"/>
                  <a:pt x="11772" y="7101"/>
                </a:cubicBezTo>
                <a:cubicBezTo>
                  <a:pt x="11589" y="7156"/>
                  <a:pt x="11397" y="7202"/>
                  <a:pt x="11213" y="7256"/>
                </a:cubicBezTo>
                <a:cubicBezTo>
                  <a:pt x="10581" y="7037"/>
                  <a:pt x="10581" y="7037"/>
                  <a:pt x="10581" y="7037"/>
                </a:cubicBezTo>
                <a:cubicBezTo>
                  <a:pt x="9839" y="7467"/>
                  <a:pt x="9839" y="7467"/>
                  <a:pt x="9839" y="7467"/>
                </a:cubicBezTo>
                <a:cubicBezTo>
                  <a:pt x="9454" y="8017"/>
                  <a:pt x="9454" y="8017"/>
                  <a:pt x="9454" y="8017"/>
                </a:cubicBezTo>
                <a:cubicBezTo>
                  <a:pt x="8860" y="8558"/>
                  <a:pt x="8860" y="8558"/>
                  <a:pt x="8860" y="8558"/>
                </a:cubicBezTo>
                <a:cubicBezTo>
                  <a:pt x="8860" y="9419"/>
                  <a:pt x="8860" y="9419"/>
                  <a:pt x="8860" y="9419"/>
                </a:cubicBezTo>
                <a:cubicBezTo>
                  <a:pt x="8402" y="9208"/>
                  <a:pt x="8402" y="9208"/>
                  <a:pt x="8402" y="9208"/>
                </a:cubicBezTo>
                <a:cubicBezTo>
                  <a:pt x="7943" y="8338"/>
                  <a:pt x="7943" y="8338"/>
                  <a:pt x="7943" y="8338"/>
                </a:cubicBezTo>
                <a:cubicBezTo>
                  <a:pt x="8191" y="7916"/>
                  <a:pt x="8191" y="7916"/>
                  <a:pt x="8191" y="7916"/>
                </a:cubicBezTo>
                <a:cubicBezTo>
                  <a:pt x="8191" y="7916"/>
                  <a:pt x="7779" y="6936"/>
                  <a:pt x="7779" y="6927"/>
                </a:cubicBezTo>
                <a:cubicBezTo>
                  <a:pt x="7788" y="6945"/>
                  <a:pt x="8053" y="6817"/>
                  <a:pt x="8081" y="6826"/>
                </a:cubicBezTo>
                <a:cubicBezTo>
                  <a:pt x="8227" y="6835"/>
                  <a:pt x="8429" y="7165"/>
                  <a:pt x="8576" y="7000"/>
                </a:cubicBezTo>
                <a:cubicBezTo>
                  <a:pt x="8603" y="6973"/>
                  <a:pt x="8603" y="6918"/>
                  <a:pt x="8621" y="6881"/>
                </a:cubicBezTo>
                <a:cubicBezTo>
                  <a:pt x="8640" y="6826"/>
                  <a:pt x="8676" y="6789"/>
                  <a:pt x="8713" y="6743"/>
                </a:cubicBezTo>
                <a:cubicBezTo>
                  <a:pt x="8805" y="6643"/>
                  <a:pt x="8896" y="6542"/>
                  <a:pt x="8988" y="6450"/>
                </a:cubicBezTo>
                <a:cubicBezTo>
                  <a:pt x="9034" y="6395"/>
                  <a:pt x="9088" y="6340"/>
                  <a:pt x="9134" y="6285"/>
                </a:cubicBezTo>
                <a:cubicBezTo>
                  <a:pt x="8860" y="5956"/>
                  <a:pt x="8860" y="5956"/>
                  <a:pt x="8860" y="5956"/>
                </a:cubicBezTo>
                <a:cubicBezTo>
                  <a:pt x="8402" y="6066"/>
                  <a:pt x="8402" y="6066"/>
                  <a:pt x="8402" y="6066"/>
                </a:cubicBezTo>
                <a:cubicBezTo>
                  <a:pt x="8191" y="5736"/>
                  <a:pt x="8191" y="5736"/>
                  <a:pt x="8191" y="5736"/>
                </a:cubicBezTo>
                <a:cubicBezTo>
                  <a:pt x="8301" y="5195"/>
                  <a:pt x="8301" y="5195"/>
                  <a:pt x="8301" y="5195"/>
                </a:cubicBezTo>
                <a:cubicBezTo>
                  <a:pt x="8310" y="5158"/>
                  <a:pt x="8209" y="5030"/>
                  <a:pt x="8191" y="5003"/>
                </a:cubicBezTo>
                <a:cubicBezTo>
                  <a:pt x="8127" y="4883"/>
                  <a:pt x="8072" y="4774"/>
                  <a:pt x="8017" y="4654"/>
                </a:cubicBezTo>
                <a:cubicBezTo>
                  <a:pt x="7907" y="4434"/>
                  <a:pt x="7613" y="4728"/>
                  <a:pt x="7449" y="4728"/>
                </a:cubicBezTo>
                <a:cubicBezTo>
                  <a:pt x="7330" y="4764"/>
                  <a:pt x="6927" y="5021"/>
                  <a:pt x="6954" y="4737"/>
                </a:cubicBezTo>
                <a:cubicBezTo>
                  <a:pt x="6963" y="4682"/>
                  <a:pt x="6936" y="4618"/>
                  <a:pt x="6927" y="4554"/>
                </a:cubicBezTo>
                <a:cubicBezTo>
                  <a:pt x="6917" y="4481"/>
                  <a:pt x="6917" y="4471"/>
                  <a:pt x="6835" y="4453"/>
                </a:cubicBezTo>
                <a:cubicBezTo>
                  <a:pt x="6789" y="4444"/>
                  <a:pt x="6349" y="4380"/>
                  <a:pt x="6349" y="4398"/>
                </a:cubicBezTo>
                <a:lnTo>
                  <a:pt x="5992" y="6386"/>
                </a:lnTo>
                <a:cubicBezTo>
                  <a:pt x="5241" y="9419"/>
                  <a:pt x="5241" y="9419"/>
                  <a:pt x="5241" y="9419"/>
                </a:cubicBezTo>
                <a:cubicBezTo>
                  <a:pt x="3426" y="11910"/>
                  <a:pt x="3426" y="11910"/>
                  <a:pt x="3426" y="11910"/>
                </a:cubicBezTo>
                <a:cubicBezTo>
                  <a:pt x="3335" y="11892"/>
                  <a:pt x="3243" y="11883"/>
                  <a:pt x="3152" y="11864"/>
                </a:cubicBezTo>
                <a:cubicBezTo>
                  <a:pt x="3088" y="11855"/>
                  <a:pt x="2987" y="11827"/>
                  <a:pt x="2941" y="11873"/>
                </a:cubicBezTo>
                <a:cubicBezTo>
                  <a:pt x="2886" y="11928"/>
                  <a:pt x="2913" y="12056"/>
                  <a:pt x="2913" y="12130"/>
                </a:cubicBezTo>
                <a:cubicBezTo>
                  <a:pt x="3326" y="12771"/>
                  <a:pt x="3326" y="12771"/>
                  <a:pt x="3326" y="12771"/>
                </a:cubicBezTo>
                <a:cubicBezTo>
                  <a:pt x="4810" y="13752"/>
                  <a:pt x="4810" y="13752"/>
                  <a:pt x="4810" y="13752"/>
                </a:cubicBezTo>
                <a:cubicBezTo>
                  <a:pt x="5992" y="13752"/>
                  <a:pt x="5992" y="13752"/>
                  <a:pt x="5992" y="13752"/>
                </a:cubicBezTo>
                <a:cubicBezTo>
                  <a:pt x="6633" y="13834"/>
                  <a:pt x="6633" y="13834"/>
                  <a:pt x="6633" y="13834"/>
                </a:cubicBezTo>
                <a:cubicBezTo>
                  <a:pt x="6798" y="13962"/>
                  <a:pt x="6798" y="13962"/>
                  <a:pt x="6798" y="13962"/>
                </a:cubicBezTo>
                <a:cubicBezTo>
                  <a:pt x="6560" y="13962"/>
                  <a:pt x="6560" y="13962"/>
                  <a:pt x="6560" y="13962"/>
                </a:cubicBezTo>
                <a:cubicBezTo>
                  <a:pt x="5571" y="13962"/>
                  <a:pt x="5571" y="13962"/>
                  <a:pt x="5571" y="13962"/>
                </a:cubicBezTo>
                <a:cubicBezTo>
                  <a:pt x="5497" y="13962"/>
                  <a:pt x="5424" y="13962"/>
                  <a:pt x="5351" y="13962"/>
                </a:cubicBezTo>
                <a:cubicBezTo>
                  <a:pt x="5259" y="13962"/>
                  <a:pt x="5195" y="13935"/>
                  <a:pt x="5112" y="13981"/>
                </a:cubicBezTo>
                <a:cubicBezTo>
                  <a:pt x="5039" y="14026"/>
                  <a:pt x="4966" y="14109"/>
                  <a:pt x="4948" y="14191"/>
                </a:cubicBezTo>
                <a:cubicBezTo>
                  <a:pt x="4929" y="14265"/>
                  <a:pt x="4938" y="14310"/>
                  <a:pt x="4874" y="14365"/>
                </a:cubicBezTo>
                <a:cubicBezTo>
                  <a:pt x="4728" y="14466"/>
                  <a:pt x="4508" y="14420"/>
                  <a:pt x="4352" y="14411"/>
                </a:cubicBezTo>
                <a:cubicBezTo>
                  <a:pt x="4205" y="14411"/>
                  <a:pt x="4049" y="14402"/>
                  <a:pt x="3903" y="14402"/>
                </a:cubicBezTo>
                <a:cubicBezTo>
                  <a:pt x="3362" y="14723"/>
                  <a:pt x="3362" y="14723"/>
                  <a:pt x="3362" y="14723"/>
                </a:cubicBezTo>
                <a:cubicBezTo>
                  <a:pt x="2913" y="14833"/>
                  <a:pt x="2913" y="14833"/>
                  <a:pt x="2913" y="14833"/>
                </a:cubicBezTo>
                <a:cubicBezTo>
                  <a:pt x="4059" y="15694"/>
                  <a:pt x="4059" y="15694"/>
                  <a:pt x="4059" y="15694"/>
                </a:cubicBezTo>
                <a:cubicBezTo>
                  <a:pt x="3619" y="15804"/>
                  <a:pt x="3619" y="15804"/>
                  <a:pt x="3619" y="15804"/>
                </a:cubicBezTo>
                <a:cubicBezTo>
                  <a:pt x="2547" y="14943"/>
                  <a:pt x="2547" y="14943"/>
                  <a:pt x="2547" y="14943"/>
                </a:cubicBezTo>
                <a:cubicBezTo>
                  <a:pt x="1218" y="14723"/>
                  <a:pt x="1218" y="14723"/>
                  <a:pt x="1218" y="14723"/>
                </a:cubicBezTo>
                <a:cubicBezTo>
                  <a:pt x="1109" y="14796"/>
                  <a:pt x="999" y="14869"/>
                  <a:pt x="889" y="14943"/>
                </a:cubicBezTo>
                <a:cubicBezTo>
                  <a:pt x="760" y="15034"/>
                  <a:pt x="486" y="15126"/>
                  <a:pt x="486" y="15309"/>
                </a:cubicBezTo>
                <a:cubicBezTo>
                  <a:pt x="476" y="15410"/>
                  <a:pt x="595" y="15492"/>
                  <a:pt x="650" y="15566"/>
                </a:cubicBezTo>
                <a:cubicBezTo>
                  <a:pt x="678" y="15593"/>
                  <a:pt x="770" y="15749"/>
                  <a:pt x="815" y="15758"/>
                </a:cubicBezTo>
                <a:cubicBezTo>
                  <a:pt x="815" y="15758"/>
                  <a:pt x="2547" y="16234"/>
                  <a:pt x="2547" y="16244"/>
                </a:cubicBezTo>
                <a:cubicBezTo>
                  <a:pt x="2574" y="16244"/>
                  <a:pt x="2776" y="16024"/>
                  <a:pt x="2813" y="16005"/>
                </a:cubicBezTo>
                <a:cubicBezTo>
                  <a:pt x="2932" y="15923"/>
                  <a:pt x="3014" y="15941"/>
                  <a:pt x="3142" y="15987"/>
                </a:cubicBezTo>
                <a:cubicBezTo>
                  <a:pt x="3317" y="16042"/>
                  <a:pt x="3491" y="16097"/>
                  <a:pt x="3674" y="16152"/>
                </a:cubicBezTo>
                <a:cubicBezTo>
                  <a:pt x="3985" y="16244"/>
                  <a:pt x="4306" y="16363"/>
                  <a:pt x="4627" y="16445"/>
                </a:cubicBezTo>
                <a:cubicBezTo>
                  <a:pt x="4764" y="16473"/>
                  <a:pt x="5011" y="16509"/>
                  <a:pt x="5057" y="16326"/>
                </a:cubicBezTo>
                <a:cubicBezTo>
                  <a:pt x="5067" y="16262"/>
                  <a:pt x="5048" y="16253"/>
                  <a:pt x="5011" y="16216"/>
                </a:cubicBezTo>
                <a:cubicBezTo>
                  <a:pt x="4975" y="16170"/>
                  <a:pt x="4948" y="16134"/>
                  <a:pt x="4920" y="16070"/>
                </a:cubicBezTo>
                <a:cubicBezTo>
                  <a:pt x="4883" y="15987"/>
                  <a:pt x="4847" y="15895"/>
                  <a:pt x="4810" y="15804"/>
                </a:cubicBezTo>
                <a:cubicBezTo>
                  <a:pt x="5634" y="15648"/>
                  <a:pt x="5634" y="15648"/>
                  <a:pt x="5634" y="15648"/>
                </a:cubicBezTo>
                <a:cubicBezTo>
                  <a:pt x="5607" y="15740"/>
                  <a:pt x="5552" y="15822"/>
                  <a:pt x="5534" y="15923"/>
                </a:cubicBezTo>
                <a:cubicBezTo>
                  <a:pt x="5515" y="16014"/>
                  <a:pt x="5506" y="16088"/>
                  <a:pt x="5607" y="16051"/>
                </a:cubicBezTo>
                <a:cubicBezTo>
                  <a:pt x="5690" y="16024"/>
                  <a:pt x="5754" y="16024"/>
                  <a:pt x="5836" y="16024"/>
                </a:cubicBezTo>
                <a:cubicBezTo>
                  <a:pt x="5864" y="16024"/>
                  <a:pt x="5974" y="16042"/>
                  <a:pt x="5992" y="16024"/>
                </a:cubicBezTo>
                <a:cubicBezTo>
                  <a:pt x="6093" y="15941"/>
                  <a:pt x="6184" y="15850"/>
                  <a:pt x="6285" y="15767"/>
                </a:cubicBezTo>
                <a:cubicBezTo>
                  <a:pt x="6377" y="15685"/>
                  <a:pt x="6523" y="15538"/>
                  <a:pt x="6652" y="15529"/>
                </a:cubicBezTo>
                <a:cubicBezTo>
                  <a:pt x="6716" y="15529"/>
                  <a:pt x="6707" y="15547"/>
                  <a:pt x="6734" y="15584"/>
                </a:cubicBezTo>
                <a:cubicBezTo>
                  <a:pt x="6743" y="15602"/>
                  <a:pt x="6807" y="15694"/>
                  <a:pt x="6826" y="15694"/>
                </a:cubicBezTo>
                <a:cubicBezTo>
                  <a:pt x="6633" y="16134"/>
                  <a:pt x="6633" y="16134"/>
                  <a:pt x="6633" y="16134"/>
                </a:cubicBezTo>
                <a:cubicBezTo>
                  <a:pt x="7247" y="16244"/>
                  <a:pt x="7247" y="16244"/>
                  <a:pt x="7247" y="16244"/>
                </a:cubicBezTo>
                <a:cubicBezTo>
                  <a:pt x="7330" y="16152"/>
                  <a:pt x="7412" y="16070"/>
                  <a:pt x="7494" y="15987"/>
                </a:cubicBezTo>
                <a:cubicBezTo>
                  <a:pt x="7559" y="15923"/>
                  <a:pt x="7613" y="15868"/>
                  <a:pt x="7678" y="15804"/>
                </a:cubicBezTo>
                <a:lnTo>
                  <a:pt x="7678" y="15804"/>
                </a:lnTo>
                <a:cubicBezTo>
                  <a:pt x="7769" y="15703"/>
                  <a:pt x="7898" y="15749"/>
                  <a:pt x="8008" y="15804"/>
                </a:cubicBezTo>
                <a:cubicBezTo>
                  <a:pt x="8145" y="15877"/>
                  <a:pt x="8182" y="15960"/>
                  <a:pt x="8108" y="16097"/>
                </a:cubicBezTo>
                <a:cubicBezTo>
                  <a:pt x="8044" y="16216"/>
                  <a:pt x="7998" y="16335"/>
                  <a:pt x="7943" y="16454"/>
                </a:cubicBezTo>
                <a:cubicBezTo>
                  <a:pt x="9006" y="17325"/>
                  <a:pt x="9006" y="17325"/>
                  <a:pt x="9006" y="17325"/>
                </a:cubicBezTo>
                <a:cubicBezTo>
                  <a:pt x="10050" y="16995"/>
                  <a:pt x="10050" y="16995"/>
                  <a:pt x="10050" y="16995"/>
                </a:cubicBezTo>
                <a:cubicBezTo>
                  <a:pt x="10352" y="17645"/>
                  <a:pt x="10352" y="17645"/>
                  <a:pt x="10352" y="17645"/>
                </a:cubicBezTo>
                <a:cubicBezTo>
                  <a:pt x="11671" y="18186"/>
                  <a:pt x="11671" y="18186"/>
                  <a:pt x="11671" y="18186"/>
                </a:cubicBezTo>
                <a:cubicBezTo>
                  <a:pt x="11580" y="18378"/>
                  <a:pt x="11497" y="18571"/>
                  <a:pt x="11406" y="18763"/>
                </a:cubicBezTo>
                <a:cubicBezTo>
                  <a:pt x="10938" y="19808"/>
                  <a:pt x="10938" y="19808"/>
                  <a:pt x="10938" y="19808"/>
                </a:cubicBezTo>
                <a:cubicBezTo>
                  <a:pt x="10902" y="19890"/>
                  <a:pt x="10865" y="19963"/>
                  <a:pt x="10838" y="20046"/>
                </a:cubicBezTo>
                <a:cubicBezTo>
                  <a:pt x="10810" y="20092"/>
                  <a:pt x="10783" y="20138"/>
                  <a:pt x="10764" y="20183"/>
                </a:cubicBezTo>
                <a:cubicBezTo>
                  <a:pt x="10718" y="20330"/>
                  <a:pt x="10838" y="20449"/>
                  <a:pt x="10902" y="20568"/>
                </a:cubicBezTo>
                <a:cubicBezTo>
                  <a:pt x="10947" y="20651"/>
                  <a:pt x="10966" y="20797"/>
                  <a:pt x="11067" y="20834"/>
                </a:cubicBezTo>
                <a:cubicBezTo>
                  <a:pt x="11113" y="20843"/>
                  <a:pt x="11177" y="20834"/>
                  <a:pt x="11222" y="20843"/>
                </a:cubicBezTo>
                <a:cubicBezTo>
                  <a:pt x="11287" y="20852"/>
                  <a:pt x="11342" y="20861"/>
                  <a:pt x="11406" y="20871"/>
                </a:cubicBezTo>
                <a:cubicBezTo>
                  <a:pt x="11644" y="20907"/>
                  <a:pt x="11891" y="20944"/>
                  <a:pt x="12130" y="20981"/>
                </a:cubicBezTo>
                <a:cubicBezTo>
                  <a:pt x="12194" y="20990"/>
                  <a:pt x="12249" y="20999"/>
                  <a:pt x="12303" y="20999"/>
                </a:cubicBezTo>
                <a:cubicBezTo>
                  <a:pt x="12716" y="20293"/>
                  <a:pt x="12716" y="20293"/>
                  <a:pt x="12716" y="20293"/>
                </a:cubicBezTo>
                <a:cubicBezTo>
                  <a:pt x="12542" y="19487"/>
                  <a:pt x="12542" y="19487"/>
                  <a:pt x="12542" y="19487"/>
                </a:cubicBezTo>
                <a:cubicBezTo>
                  <a:pt x="11882" y="19377"/>
                  <a:pt x="11882" y="19377"/>
                  <a:pt x="11882" y="19377"/>
                </a:cubicBezTo>
                <a:cubicBezTo>
                  <a:pt x="11882" y="18836"/>
                  <a:pt x="11882" y="18836"/>
                  <a:pt x="11882" y="18836"/>
                </a:cubicBezTo>
                <a:cubicBezTo>
                  <a:pt x="12029" y="18946"/>
                  <a:pt x="12029" y="18946"/>
                  <a:pt x="12029" y="18946"/>
                </a:cubicBezTo>
                <a:cubicBezTo>
                  <a:pt x="12038" y="18956"/>
                  <a:pt x="12249" y="18782"/>
                  <a:pt x="12267" y="18773"/>
                </a:cubicBezTo>
                <a:cubicBezTo>
                  <a:pt x="12542" y="18571"/>
                  <a:pt x="12826" y="18369"/>
                  <a:pt x="13101" y="18168"/>
                </a:cubicBezTo>
                <a:cubicBezTo>
                  <a:pt x="13128" y="18140"/>
                  <a:pt x="13183" y="18122"/>
                  <a:pt x="13201" y="18094"/>
                </a:cubicBezTo>
                <a:cubicBezTo>
                  <a:pt x="13238" y="18049"/>
                  <a:pt x="13229" y="17966"/>
                  <a:pt x="13229" y="17911"/>
                </a:cubicBezTo>
                <a:cubicBezTo>
                  <a:pt x="13247" y="17765"/>
                  <a:pt x="13146" y="17774"/>
                  <a:pt x="13027" y="17792"/>
                </a:cubicBezTo>
                <a:cubicBezTo>
                  <a:pt x="12917" y="17810"/>
                  <a:pt x="12817" y="17838"/>
                  <a:pt x="12716" y="17865"/>
                </a:cubicBezTo>
                <a:lnTo>
                  <a:pt x="12716" y="17865"/>
                </a:lnTo>
                <a:cubicBezTo>
                  <a:pt x="12716" y="17645"/>
                  <a:pt x="12716" y="17645"/>
                  <a:pt x="12716" y="17645"/>
                </a:cubicBezTo>
                <a:cubicBezTo>
                  <a:pt x="13348" y="16674"/>
                  <a:pt x="13348" y="16674"/>
                  <a:pt x="13348" y="16674"/>
                </a:cubicBezTo>
                <a:cubicBezTo>
                  <a:pt x="13348" y="15547"/>
                  <a:pt x="13348" y="15547"/>
                  <a:pt x="13348" y="15547"/>
                </a:cubicBezTo>
                <a:cubicBezTo>
                  <a:pt x="12029" y="13678"/>
                  <a:pt x="12029" y="13678"/>
                  <a:pt x="12029" y="13678"/>
                </a:cubicBezTo>
                <a:cubicBezTo>
                  <a:pt x="12404" y="13477"/>
                  <a:pt x="12404" y="13477"/>
                  <a:pt x="12404" y="13477"/>
                </a:cubicBezTo>
                <a:cubicBezTo>
                  <a:pt x="12340" y="13376"/>
                  <a:pt x="12047" y="13083"/>
                  <a:pt x="12212" y="12973"/>
                </a:cubicBezTo>
                <a:cubicBezTo>
                  <a:pt x="12285" y="12927"/>
                  <a:pt x="12395" y="12918"/>
                  <a:pt x="12469" y="12890"/>
                </a:cubicBezTo>
                <a:cubicBezTo>
                  <a:pt x="12514" y="12872"/>
                  <a:pt x="12670" y="12762"/>
                  <a:pt x="12716" y="12771"/>
                </a:cubicBezTo>
                <a:cubicBezTo>
                  <a:pt x="13064" y="12881"/>
                  <a:pt x="13064" y="12881"/>
                  <a:pt x="13064" y="12881"/>
                </a:cubicBezTo>
                <a:cubicBezTo>
                  <a:pt x="13064" y="12789"/>
                  <a:pt x="13036" y="12652"/>
                  <a:pt x="13146" y="12606"/>
                </a:cubicBezTo>
                <a:lnTo>
                  <a:pt x="13146" y="12606"/>
                </a:lnTo>
                <a:cubicBezTo>
                  <a:pt x="13201" y="12588"/>
                  <a:pt x="13284" y="12634"/>
                  <a:pt x="13330" y="12652"/>
                </a:cubicBezTo>
                <a:cubicBezTo>
                  <a:pt x="13403" y="12670"/>
                  <a:pt x="13476" y="12698"/>
                  <a:pt x="13559" y="12725"/>
                </a:cubicBezTo>
                <a:cubicBezTo>
                  <a:pt x="13705" y="12780"/>
                  <a:pt x="13852" y="12826"/>
                  <a:pt x="13999" y="12881"/>
                </a:cubicBezTo>
                <a:cubicBezTo>
                  <a:pt x="14255" y="12973"/>
                  <a:pt x="14448" y="12845"/>
                  <a:pt x="14677" y="12753"/>
                </a:cubicBezTo>
                <a:cubicBezTo>
                  <a:pt x="14887" y="12670"/>
                  <a:pt x="15089" y="12588"/>
                  <a:pt x="15290" y="12506"/>
                </a:cubicBezTo>
                <a:cubicBezTo>
                  <a:pt x="15336" y="12487"/>
                  <a:pt x="15382" y="12469"/>
                  <a:pt x="15428" y="12450"/>
                </a:cubicBezTo>
                <a:cubicBezTo>
                  <a:pt x="15538" y="12487"/>
                  <a:pt x="15730" y="12579"/>
                  <a:pt x="15840" y="12515"/>
                </a:cubicBezTo>
                <a:cubicBezTo>
                  <a:pt x="15895" y="12478"/>
                  <a:pt x="15904" y="12414"/>
                  <a:pt x="15932" y="12359"/>
                </a:cubicBezTo>
                <a:cubicBezTo>
                  <a:pt x="15968" y="12286"/>
                  <a:pt x="16014" y="12221"/>
                  <a:pt x="16051" y="12157"/>
                </a:cubicBezTo>
                <a:cubicBezTo>
                  <a:pt x="16106" y="12075"/>
                  <a:pt x="16161" y="11993"/>
                  <a:pt x="16207" y="11910"/>
                </a:cubicBezTo>
                <a:cubicBezTo>
                  <a:pt x="16115" y="11800"/>
                  <a:pt x="16023" y="11699"/>
                  <a:pt x="15923" y="11589"/>
                </a:cubicBezTo>
                <a:cubicBezTo>
                  <a:pt x="15858" y="11516"/>
                  <a:pt x="15804" y="11443"/>
                  <a:pt x="15730" y="11369"/>
                </a:cubicBezTo>
                <a:cubicBezTo>
                  <a:pt x="15657" y="11287"/>
                  <a:pt x="15593" y="11195"/>
                  <a:pt x="15703" y="11122"/>
                </a:cubicBezTo>
                <a:cubicBezTo>
                  <a:pt x="15794" y="11067"/>
                  <a:pt x="15849" y="11012"/>
                  <a:pt x="15923" y="10930"/>
                </a:cubicBezTo>
                <a:cubicBezTo>
                  <a:pt x="16289" y="10664"/>
                  <a:pt x="16665" y="10399"/>
                  <a:pt x="17040" y="10134"/>
                </a:cubicBezTo>
                <a:cubicBezTo>
                  <a:pt x="17123" y="10078"/>
                  <a:pt x="17123" y="10042"/>
                  <a:pt x="17159" y="9959"/>
                </a:cubicBezTo>
                <a:cubicBezTo>
                  <a:pt x="17178" y="9914"/>
                  <a:pt x="17224" y="9895"/>
                  <a:pt x="17251" y="9849"/>
                </a:cubicBezTo>
                <a:cubicBezTo>
                  <a:pt x="17297" y="9767"/>
                  <a:pt x="17279" y="9620"/>
                  <a:pt x="17279" y="9520"/>
                </a:cubicBezTo>
                <a:cubicBezTo>
                  <a:pt x="17279" y="9190"/>
                  <a:pt x="17279" y="9190"/>
                  <a:pt x="17279" y="9190"/>
                </a:cubicBezTo>
                <a:cubicBezTo>
                  <a:pt x="17279" y="9043"/>
                  <a:pt x="17279" y="8887"/>
                  <a:pt x="17279" y="8741"/>
                </a:cubicBezTo>
                <a:cubicBezTo>
                  <a:pt x="17279" y="8668"/>
                  <a:pt x="17288" y="8640"/>
                  <a:pt x="17233" y="8585"/>
                </a:cubicBezTo>
                <a:cubicBezTo>
                  <a:pt x="17196" y="8548"/>
                  <a:pt x="17141" y="8521"/>
                  <a:pt x="17104" y="8475"/>
                </a:cubicBezTo>
                <a:cubicBezTo>
                  <a:pt x="17050" y="8429"/>
                  <a:pt x="17013" y="8420"/>
                  <a:pt x="16940" y="8402"/>
                </a:cubicBezTo>
                <a:cubicBezTo>
                  <a:pt x="16518" y="8274"/>
                  <a:pt x="16088" y="8154"/>
                  <a:pt x="15666" y="8035"/>
                </a:cubicBezTo>
                <a:cubicBezTo>
                  <a:pt x="15602" y="7577"/>
                  <a:pt x="15602" y="7577"/>
                  <a:pt x="15602" y="7577"/>
                </a:cubicBezTo>
                <a:cubicBezTo>
                  <a:pt x="15923" y="6826"/>
                  <a:pt x="15923" y="6826"/>
                  <a:pt x="15923" y="6826"/>
                </a:cubicBezTo>
                <a:cubicBezTo>
                  <a:pt x="17031" y="6826"/>
                  <a:pt x="17031" y="6826"/>
                  <a:pt x="17031" y="6826"/>
                </a:cubicBezTo>
                <a:cubicBezTo>
                  <a:pt x="17095" y="6826"/>
                  <a:pt x="17224" y="6853"/>
                  <a:pt x="17279" y="6789"/>
                </a:cubicBezTo>
                <a:cubicBezTo>
                  <a:pt x="17315" y="6753"/>
                  <a:pt x="17297" y="6670"/>
                  <a:pt x="17306" y="6624"/>
                </a:cubicBezTo>
                <a:cubicBezTo>
                  <a:pt x="17306" y="6496"/>
                  <a:pt x="17324" y="6377"/>
                  <a:pt x="17343" y="6249"/>
                </a:cubicBezTo>
                <a:cubicBezTo>
                  <a:pt x="17361" y="5992"/>
                  <a:pt x="17388" y="5736"/>
                  <a:pt x="17416" y="5470"/>
                </a:cubicBezTo>
                <a:cubicBezTo>
                  <a:pt x="17425" y="5433"/>
                  <a:pt x="17416" y="5342"/>
                  <a:pt x="17434" y="5305"/>
                </a:cubicBezTo>
                <a:cubicBezTo>
                  <a:pt x="18076" y="4114"/>
                  <a:pt x="18076" y="4114"/>
                  <a:pt x="18076" y="4114"/>
                </a:cubicBezTo>
                <a:lnTo>
                  <a:pt x="17874" y="3033"/>
                </a:lnTo>
                <a:close/>
                <a:moveTo>
                  <a:pt x="7531" y="2172"/>
                </a:moveTo>
                <a:lnTo>
                  <a:pt x="7531" y="2172"/>
                </a:lnTo>
                <a:cubicBezTo>
                  <a:pt x="7650" y="2117"/>
                  <a:pt x="7779" y="2062"/>
                  <a:pt x="7907" y="2007"/>
                </a:cubicBezTo>
                <a:cubicBezTo>
                  <a:pt x="7989" y="1970"/>
                  <a:pt x="8081" y="1933"/>
                  <a:pt x="8173" y="1897"/>
                </a:cubicBezTo>
                <a:cubicBezTo>
                  <a:pt x="8209" y="1878"/>
                  <a:pt x="8283" y="1805"/>
                  <a:pt x="8273" y="1759"/>
                </a:cubicBezTo>
                <a:cubicBezTo>
                  <a:pt x="8264" y="1713"/>
                  <a:pt x="8136" y="1622"/>
                  <a:pt x="8081" y="1622"/>
                </a:cubicBezTo>
                <a:cubicBezTo>
                  <a:pt x="7980" y="1622"/>
                  <a:pt x="7146" y="2172"/>
                  <a:pt x="7146" y="2172"/>
                </a:cubicBezTo>
                <a:cubicBezTo>
                  <a:pt x="6936" y="2382"/>
                  <a:pt x="6936" y="2382"/>
                  <a:pt x="6936" y="2382"/>
                </a:cubicBezTo>
                <a:cubicBezTo>
                  <a:pt x="7375" y="2382"/>
                  <a:pt x="7375" y="2382"/>
                  <a:pt x="7375" y="2382"/>
                </a:cubicBezTo>
                <a:lnTo>
                  <a:pt x="7531" y="2172"/>
                </a:lnTo>
                <a:close/>
                <a:moveTo>
                  <a:pt x="7247" y="3033"/>
                </a:moveTo>
                <a:lnTo>
                  <a:pt x="7247" y="3033"/>
                </a:lnTo>
                <a:cubicBezTo>
                  <a:pt x="6871" y="2593"/>
                  <a:pt x="6871" y="2593"/>
                  <a:pt x="6871" y="2593"/>
                </a:cubicBezTo>
                <a:cubicBezTo>
                  <a:pt x="6349" y="3463"/>
                  <a:pt x="6349" y="3463"/>
                  <a:pt x="6349" y="3463"/>
                </a:cubicBezTo>
                <a:cubicBezTo>
                  <a:pt x="6487" y="4160"/>
                  <a:pt x="6487" y="4160"/>
                  <a:pt x="6487" y="4160"/>
                </a:cubicBezTo>
                <a:cubicBezTo>
                  <a:pt x="6606" y="4077"/>
                  <a:pt x="6734" y="3986"/>
                  <a:pt x="6853" y="3894"/>
                </a:cubicBezTo>
                <a:cubicBezTo>
                  <a:pt x="6936" y="3839"/>
                  <a:pt x="7009" y="3793"/>
                  <a:pt x="7055" y="3702"/>
                </a:cubicBezTo>
                <a:cubicBezTo>
                  <a:pt x="7110" y="3582"/>
                  <a:pt x="7165" y="3500"/>
                  <a:pt x="7192" y="3372"/>
                </a:cubicBezTo>
                <a:cubicBezTo>
                  <a:pt x="7220" y="3262"/>
                  <a:pt x="7229" y="3143"/>
                  <a:pt x="7247" y="3033"/>
                </a:cubicBezTo>
                <a:close/>
                <a:moveTo>
                  <a:pt x="13220" y="440"/>
                </a:moveTo>
                <a:lnTo>
                  <a:pt x="13220" y="440"/>
                </a:lnTo>
                <a:cubicBezTo>
                  <a:pt x="13220" y="431"/>
                  <a:pt x="13220" y="431"/>
                  <a:pt x="13229" y="431"/>
                </a:cubicBezTo>
                <a:cubicBezTo>
                  <a:pt x="13266" y="403"/>
                  <a:pt x="13321" y="376"/>
                  <a:pt x="13366" y="357"/>
                </a:cubicBezTo>
                <a:cubicBezTo>
                  <a:pt x="13889" y="73"/>
                  <a:pt x="13889" y="73"/>
                  <a:pt x="13889" y="73"/>
                </a:cubicBezTo>
                <a:cubicBezTo>
                  <a:pt x="13934" y="55"/>
                  <a:pt x="13980" y="28"/>
                  <a:pt x="14017" y="0"/>
                </a:cubicBezTo>
                <a:cubicBezTo>
                  <a:pt x="13064" y="110"/>
                  <a:pt x="13064" y="110"/>
                  <a:pt x="13064" y="110"/>
                </a:cubicBezTo>
                <a:cubicBezTo>
                  <a:pt x="12817" y="330"/>
                  <a:pt x="12817" y="330"/>
                  <a:pt x="12817" y="330"/>
                </a:cubicBezTo>
                <a:cubicBezTo>
                  <a:pt x="12863" y="385"/>
                  <a:pt x="12908" y="476"/>
                  <a:pt x="12963" y="513"/>
                </a:cubicBezTo>
                <a:cubicBezTo>
                  <a:pt x="13018" y="559"/>
                  <a:pt x="13110" y="550"/>
                  <a:pt x="13165" y="513"/>
                </a:cubicBezTo>
                <a:cubicBezTo>
                  <a:pt x="13192" y="495"/>
                  <a:pt x="13201" y="458"/>
                  <a:pt x="13220" y="440"/>
                </a:cubicBezTo>
                <a:close/>
                <a:moveTo>
                  <a:pt x="2913" y="13678"/>
                </a:moveTo>
                <a:lnTo>
                  <a:pt x="2913" y="13678"/>
                </a:lnTo>
                <a:cubicBezTo>
                  <a:pt x="1933" y="13577"/>
                  <a:pt x="1933" y="13577"/>
                  <a:pt x="1933" y="13577"/>
                </a:cubicBezTo>
                <a:lnTo>
                  <a:pt x="1503" y="13962"/>
                </a:lnTo>
                <a:cubicBezTo>
                  <a:pt x="1493" y="13981"/>
                  <a:pt x="1566" y="14237"/>
                  <a:pt x="1585" y="14274"/>
                </a:cubicBezTo>
                <a:cubicBezTo>
                  <a:pt x="1603" y="14320"/>
                  <a:pt x="1658" y="14347"/>
                  <a:pt x="1704" y="14356"/>
                </a:cubicBezTo>
                <a:cubicBezTo>
                  <a:pt x="1786" y="14375"/>
                  <a:pt x="1796" y="14347"/>
                  <a:pt x="1842" y="14292"/>
                </a:cubicBezTo>
                <a:cubicBezTo>
                  <a:pt x="1915" y="14201"/>
                  <a:pt x="2034" y="14145"/>
                  <a:pt x="2126" y="14072"/>
                </a:cubicBezTo>
                <a:cubicBezTo>
                  <a:pt x="2474" y="14127"/>
                  <a:pt x="2474" y="14127"/>
                  <a:pt x="2474" y="14127"/>
                </a:cubicBezTo>
                <a:cubicBezTo>
                  <a:pt x="2574" y="14503"/>
                  <a:pt x="2574" y="14503"/>
                  <a:pt x="2574" y="14503"/>
                </a:cubicBezTo>
                <a:cubicBezTo>
                  <a:pt x="3032" y="14613"/>
                  <a:pt x="3032" y="14613"/>
                  <a:pt x="3032" y="14613"/>
                </a:cubicBezTo>
                <a:cubicBezTo>
                  <a:pt x="3582" y="14292"/>
                  <a:pt x="3582" y="14292"/>
                  <a:pt x="3582" y="14292"/>
                </a:cubicBezTo>
                <a:lnTo>
                  <a:pt x="2913" y="13678"/>
                </a:lnTo>
                <a:close/>
                <a:moveTo>
                  <a:pt x="843" y="16244"/>
                </a:moveTo>
                <a:lnTo>
                  <a:pt x="843" y="16244"/>
                </a:lnTo>
                <a:cubicBezTo>
                  <a:pt x="101" y="16454"/>
                  <a:pt x="101" y="16454"/>
                  <a:pt x="101" y="16454"/>
                </a:cubicBezTo>
                <a:cubicBezTo>
                  <a:pt x="0" y="16885"/>
                  <a:pt x="0" y="16885"/>
                  <a:pt x="0" y="16885"/>
                </a:cubicBezTo>
                <a:lnTo>
                  <a:pt x="403" y="17426"/>
                </a:lnTo>
                <a:cubicBezTo>
                  <a:pt x="421" y="17453"/>
                  <a:pt x="550" y="17462"/>
                  <a:pt x="577" y="17471"/>
                </a:cubicBezTo>
                <a:cubicBezTo>
                  <a:pt x="641" y="17480"/>
                  <a:pt x="678" y="17471"/>
                  <a:pt x="742" y="17462"/>
                </a:cubicBezTo>
                <a:cubicBezTo>
                  <a:pt x="824" y="17453"/>
                  <a:pt x="943" y="17444"/>
                  <a:pt x="916" y="17334"/>
                </a:cubicBezTo>
                <a:cubicBezTo>
                  <a:pt x="898" y="17297"/>
                  <a:pt x="870" y="17270"/>
                  <a:pt x="852" y="17233"/>
                </a:cubicBezTo>
                <a:cubicBezTo>
                  <a:pt x="843" y="17197"/>
                  <a:pt x="843" y="17151"/>
                  <a:pt x="843" y="17105"/>
                </a:cubicBezTo>
                <a:cubicBezTo>
                  <a:pt x="925" y="17068"/>
                  <a:pt x="1008" y="17032"/>
                  <a:pt x="1081" y="16995"/>
                </a:cubicBezTo>
                <a:cubicBezTo>
                  <a:pt x="1081" y="16995"/>
                  <a:pt x="2034" y="17316"/>
                  <a:pt x="2034" y="17325"/>
                </a:cubicBezTo>
                <a:cubicBezTo>
                  <a:pt x="2052" y="17325"/>
                  <a:pt x="2080" y="17444"/>
                  <a:pt x="2089" y="17462"/>
                </a:cubicBezTo>
                <a:cubicBezTo>
                  <a:pt x="2116" y="17508"/>
                  <a:pt x="2135" y="17554"/>
                  <a:pt x="2180" y="17581"/>
                </a:cubicBezTo>
                <a:cubicBezTo>
                  <a:pt x="2263" y="17655"/>
                  <a:pt x="2373" y="17609"/>
                  <a:pt x="2474" y="17590"/>
                </a:cubicBezTo>
                <a:cubicBezTo>
                  <a:pt x="2694" y="17545"/>
                  <a:pt x="2904" y="17508"/>
                  <a:pt x="3124" y="17462"/>
                </a:cubicBezTo>
                <a:cubicBezTo>
                  <a:pt x="3179" y="17453"/>
                  <a:pt x="3234" y="17444"/>
                  <a:pt x="3289" y="17426"/>
                </a:cubicBezTo>
                <a:cubicBezTo>
                  <a:pt x="3326" y="17426"/>
                  <a:pt x="3390" y="17352"/>
                  <a:pt x="3417" y="17325"/>
                </a:cubicBezTo>
                <a:cubicBezTo>
                  <a:pt x="3601" y="17178"/>
                  <a:pt x="3784" y="17013"/>
                  <a:pt x="3995" y="16885"/>
                </a:cubicBezTo>
                <a:cubicBezTo>
                  <a:pt x="4059" y="16839"/>
                  <a:pt x="4169" y="16803"/>
                  <a:pt x="4196" y="16711"/>
                </a:cubicBezTo>
                <a:cubicBezTo>
                  <a:pt x="4224" y="16601"/>
                  <a:pt x="4123" y="16528"/>
                  <a:pt x="4059" y="16454"/>
                </a:cubicBezTo>
                <a:cubicBezTo>
                  <a:pt x="3912" y="16537"/>
                  <a:pt x="3765" y="16601"/>
                  <a:pt x="3619" y="16674"/>
                </a:cubicBezTo>
                <a:cubicBezTo>
                  <a:pt x="3592" y="16684"/>
                  <a:pt x="3335" y="16454"/>
                  <a:pt x="3307" y="16436"/>
                </a:cubicBezTo>
                <a:cubicBezTo>
                  <a:pt x="3252" y="16390"/>
                  <a:pt x="3170" y="16289"/>
                  <a:pt x="3097" y="16262"/>
                </a:cubicBezTo>
                <a:cubicBezTo>
                  <a:pt x="3014" y="16225"/>
                  <a:pt x="2950" y="16399"/>
                  <a:pt x="2913" y="16454"/>
                </a:cubicBezTo>
                <a:cubicBezTo>
                  <a:pt x="2345" y="16674"/>
                  <a:pt x="2345" y="16674"/>
                  <a:pt x="2345" y="16674"/>
                </a:cubicBezTo>
                <a:lnTo>
                  <a:pt x="843" y="16244"/>
                </a:lnTo>
                <a:close/>
                <a:moveTo>
                  <a:pt x="2913" y="12771"/>
                </a:moveTo>
                <a:lnTo>
                  <a:pt x="2913" y="12771"/>
                </a:lnTo>
                <a:cubicBezTo>
                  <a:pt x="2345" y="13101"/>
                  <a:pt x="2345" y="13101"/>
                  <a:pt x="2345" y="13101"/>
                </a:cubicBezTo>
                <a:cubicBezTo>
                  <a:pt x="2345" y="13422"/>
                  <a:pt x="2345" y="13422"/>
                  <a:pt x="2345" y="13422"/>
                </a:cubicBezTo>
                <a:cubicBezTo>
                  <a:pt x="2538" y="13321"/>
                  <a:pt x="2538" y="13321"/>
                  <a:pt x="2538" y="13321"/>
                </a:cubicBezTo>
                <a:cubicBezTo>
                  <a:pt x="3106" y="13422"/>
                  <a:pt x="3106" y="13422"/>
                  <a:pt x="3106" y="13422"/>
                </a:cubicBezTo>
                <a:cubicBezTo>
                  <a:pt x="3207" y="13834"/>
                  <a:pt x="3207" y="13834"/>
                  <a:pt x="3207" y="13834"/>
                </a:cubicBezTo>
                <a:cubicBezTo>
                  <a:pt x="3619" y="13962"/>
                  <a:pt x="3619" y="13962"/>
                  <a:pt x="3619" y="13962"/>
                </a:cubicBezTo>
                <a:cubicBezTo>
                  <a:pt x="4059" y="14182"/>
                  <a:pt x="4059" y="14182"/>
                  <a:pt x="4059" y="14182"/>
                </a:cubicBezTo>
                <a:cubicBezTo>
                  <a:pt x="4810" y="13962"/>
                  <a:pt x="4810" y="13962"/>
                  <a:pt x="4810" y="13962"/>
                </a:cubicBezTo>
                <a:cubicBezTo>
                  <a:pt x="4059" y="13577"/>
                  <a:pt x="4059" y="13577"/>
                  <a:pt x="4059" y="13577"/>
                </a:cubicBezTo>
                <a:lnTo>
                  <a:pt x="2913" y="12771"/>
                </a:lnTo>
                <a:close/>
                <a:moveTo>
                  <a:pt x="9839" y="944"/>
                </a:moveTo>
                <a:lnTo>
                  <a:pt x="9839" y="944"/>
                </a:lnTo>
                <a:cubicBezTo>
                  <a:pt x="10334" y="651"/>
                  <a:pt x="10334" y="651"/>
                  <a:pt x="10334" y="651"/>
                </a:cubicBezTo>
                <a:cubicBezTo>
                  <a:pt x="9949" y="651"/>
                  <a:pt x="9949" y="651"/>
                  <a:pt x="9949" y="651"/>
                </a:cubicBezTo>
                <a:cubicBezTo>
                  <a:pt x="8695" y="944"/>
                  <a:pt x="8695" y="944"/>
                  <a:pt x="8695" y="944"/>
                </a:cubicBezTo>
                <a:cubicBezTo>
                  <a:pt x="8402" y="1301"/>
                  <a:pt x="8402" y="1301"/>
                  <a:pt x="8402" y="1301"/>
                </a:cubicBezTo>
                <a:cubicBezTo>
                  <a:pt x="8539" y="1393"/>
                  <a:pt x="8539" y="1393"/>
                  <a:pt x="8539" y="1393"/>
                </a:cubicBezTo>
                <a:lnTo>
                  <a:pt x="9839" y="944"/>
                </a:lnTo>
                <a:close/>
                <a:moveTo>
                  <a:pt x="11369" y="761"/>
                </a:moveTo>
                <a:lnTo>
                  <a:pt x="11369" y="761"/>
                </a:lnTo>
                <a:cubicBezTo>
                  <a:pt x="12340" y="431"/>
                  <a:pt x="12340" y="431"/>
                  <a:pt x="12340" y="431"/>
                </a:cubicBezTo>
                <a:cubicBezTo>
                  <a:pt x="10728" y="431"/>
                  <a:pt x="10728" y="431"/>
                  <a:pt x="10728" y="431"/>
                </a:cubicBezTo>
                <a:cubicBezTo>
                  <a:pt x="10508" y="431"/>
                  <a:pt x="10508" y="431"/>
                  <a:pt x="10508" y="431"/>
                </a:cubicBezTo>
                <a:cubicBezTo>
                  <a:pt x="10728" y="870"/>
                  <a:pt x="10728" y="870"/>
                  <a:pt x="10728" y="870"/>
                </a:cubicBezTo>
                <a:cubicBezTo>
                  <a:pt x="10938" y="651"/>
                  <a:pt x="10938" y="651"/>
                  <a:pt x="10938" y="651"/>
                </a:cubicBezTo>
                <a:lnTo>
                  <a:pt x="11369" y="761"/>
                </a:lnTo>
                <a:close/>
              </a:path>
            </a:pathLst>
          </a:custGeom>
          <a:solidFill>
            <a:srgbClr val="00A3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0" name="Freeform 2">
            <a:extLst>
              <a:ext uri="{FF2B5EF4-FFF2-40B4-BE49-F238E27FC236}">
                <a16:creationId xmlns:a16="http://schemas.microsoft.com/office/drawing/2014/main" id="{8AFD97FD-3DB4-1B44-AB73-0A47F20F15B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206537" y="3606324"/>
            <a:ext cx="57610" cy="57610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3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3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8AEB24F7-5ABE-3A40-B173-C28B6CFB50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151232" y="4017655"/>
            <a:ext cx="55305" cy="57610"/>
          </a:xfrm>
          <a:custGeom>
            <a:avLst/>
            <a:gdLst>
              <a:gd name="T0" fmla="*/ 101 w 212"/>
              <a:gd name="T1" fmla="*/ 219 h 220"/>
              <a:gd name="T2" fmla="*/ 101 w 212"/>
              <a:gd name="T3" fmla="*/ 219 h 220"/>
              <a:gd name="T4" fmla="*/ 211 w 212"/>
              <a:gd name="T5" fmla="*/ 109 h 220"/>
              <a:gd name="T6" fmla="*/ 101 w 212"/>
              <a:gd name="T7" fmla="*/ 0 h 220"/>
              <a:gd name="T8" fmla="*/ 0 w 212"/>
              <a:gd name="T9" fmla="*/ 109 h 220"/>
              <a:gd name="T10" fmla="*/ 101 w 212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20">
                <a:moveTo>
                  <a:pt x="101" y="219"/>
                </a:moveTo>
                <a:lnTo>
                  <a:pt x="101" y="219"/>
                </a:lnTo>
                <a:cubicBezTo>
                  <a:pt x="165" y="219"/>
                  <a:pt x="211" y="164"/>
                  <a:pt x="211" y="109"/>
                </a:cubicBezTo>
                <a:cubicBezTo>
                  <a:pt x="211" y="45"/>
                  <a:pt x="165" y="0"/>
                  <a:pt x="101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F381E02F-1A5F-8948-B287-CF13F2DCDE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415083" y="3895523"/>
            <a:ext cx="57610" cy="57610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080E1ACE-1689-9244-9FB9-695F9C4D23A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981958" y="3742282"/>
            <a:ext cx="57610" cy="57610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F615CD70-AC2F-9D4F-B477-35CA769D88F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592617" y="4017655"/>
            <a:ext cx="57610" cy="57610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09 h 220"/>
              <a:gd name="T6" fmla="*/ 110 w 221"/>
              <a:gd name="T7" fmla="*/ 0 h 220"/>
              <a:gd name="T8" fmla="*/ 0 w 221"/>
              <a:gd name="T9" fmla="*/ 109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64"/>
                  <a:pt x="220" y="109"/>
                </a:cubicBezTo>
                <a:cubicBezTo>
                  <a:pt x="220" y="45"/>
                  <a:pt x="165" y="0"/>
                  <a:pt x="110" y="0"/>
                </a:cubicBezTo>
                <a:cubicBezTo>
                  <a:pt x="46" y="0"/>
                  <a:pt x="0" y="45"/>
                  <a:pt x="0" y="109"/>
                </a:cubicBezTo>
                <a:cubicBezTo>
                  <a:pt x="0" y="164"/>
                  <a:pt x="46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5" name="Freeform 7">
            <a:extLst>
              <a:ext uri="{FF2B5EF4-FFF2-40B4-BE49-F238E27FC236}">
                <a16:creationId xmlns:a16="http://schemas.microsoft.com/office/drawing/2014/main" id="{4D88BCB7-F258-1F4D-B528-B61A068A9B6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054741" y="3277951"/>
            <a:ext cx="55305" cy="55305"/>
          </a:xfrm>
          <a:custGeom>
            <a:avLst/>
            <a:gdLst>
              <a:gd name="T0" fmla="*/ 101 w 212"/>
              <a:gd name="T1" fmla="*/ 211 h 212"/>
              <a:gd name="T2" fmla="*/ 101 w 212"/>
              <a:gd name="T3" fmla="*/ 211 h 212"/>
              <a:gd name="T4" fmla="*/ 211 w 212"/>
              <a:gd name="T5" fmla="*/ 101 h 212"/>
              <a:gd name="T6" fmla="*/ 101 w 212"/>
              <a:gd name="T7" fmla="*/ 0 h 212"/>
              <a:gd name="T8" fmla="*/ 0 w 212"/>
              <a:gd name="T9" fmla="*/ 101 h 212"/>
              <a:gd name="T10" fmla="*/ 101 w 212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2" h="212">
                <a:moveTo>
                  <a:pt x="101" y="211"/>
                </a:moveTo>
                <a:lnTo>
                  <a:pt x="101" y="211"/>
                </a:lnTo>
                <a:cubicBezTo>
                  <a:pt x="165" y="211"/>
                  <a:pt x="211" y="165"/>
                  <a:pt x="211" y="101"/>
                </a:cubicBezTo>
                <a:cubicBezTo>
                  <a:pt x="211" y="46"/>
                  <a:pt x="165" y="0"/>
                  <a:pt x="101" y="0"/>
                </a:cubicBezTo>
                <a:cubicBezTo>
                  <a:pt x="46" y="0"/>
                  <a:pt x="0" y="46"/>
                  <a:pt x="0" y="101"/>
                </a:cubicBezTo>
                <a:cubicBezTo>
                  <a:pt x="0" y="165"/>
                  <a:pt x="46" y="211"/>
                  <a:pt x="101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B8387AB9-7703-4D44-807B-A7C112B29DD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501692" y="2124612"/>
            <a:ext cx="57610" cy="55305"/>
          </a:xfrm>
          <a:custGeom>
            <a:avLst/>
            <a:gdLst>
              <a:gd name="T0" fmla="*/ 110 w 221"/>
              <a:gd name="T1" fmla="*/ 211 h 212"/>
              <a:gd name="T2" fmla="*/ 110 w 221"/>
              <a:gd name="T3" fmla="*/ 211 h 212"/>
              <a:gd name="T4" fmla="*/ 220 w 221"/>
              <a:gd name="T5" fmla="*/ 110 h 212"/>
              <a:gd name="T6" fmla="*/ 110 w 221"/>
              <a:gd name="T7" fmla="*/ 0 h 212"/>
              <a:gd name="T8" fmla="*/ 0 w 221"/>
              <a:gd name="T9" fmla="*/ 110 h 212"/>
              <a:gd name="T10" fmla="*/ 110 w 221"/>
              <a:gd name="T11" fmla="*/ 211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12">
                <a:moveTo>
                  <a:pt x="110" y="211"/>
                </a:moveTo>
                <a:lnTo>
                  <a:pt x="110" y="211"/>
                </a:lnTo>
                <a:cubicBezTo>
                  <a:pt x="175" y="211"/>
                  <a:pt x="220" y="165"/>
                  <a:pt x="220" y="110"/>
                </a:cubicBezTo>
                <a:cubicBezTo>
                  <a:pt x="220" y="46"/>
                  <a:pt x="175" y="0"/>
                  <a:pt x="110" y="0"/>
                </a:cubicBezTo>
                <a:cubicBezTo>
                  <a:pt x="56" y="0"/>
                  <a:pt x="0" y="46"/>
                  <a:pt x="0" y="110"/>
                </a:cubicBezTo>
                <a:cubicBezTo>
                  <a:pt x="0" y="165"/>
                  <a:pt x="56" y="211"/>
                  <a:pt x="110" y="211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03D7149-AFE4-CA46-B088-8A0E88CB4C2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748260" y="1480541"/>
            <a:ext cx="59914" cy="59914"/>
          </a:xfrm>
          <a:custGeom>
            <a:avLst/>
            <a:gdLst>
              <a:gd name="T0" fmla="*/ 101 w 230"/>
              <a:gd name="T1" fmla="*/ 219 h 230"/>
              <a:gd name="T2" fmla="*/ 101 w 230"/>
              <a:gd name="T3" fmla="*/ 219 h 230"/>
              <a:gd name="T4" fmla="*/ 220 w 230"/>
              <a:gd name="T5" fmla="*/ 128 h 230"/>
              <a:gd name="T6" fmla="*/ 129 w 230"/>
              <a:gd name="T7" fmla="*/ 9 h 230"/>
              <a:gd name="T8" fmla="*/ 9 w 230"/>
              <a:gd name="T9" fmla="*/ 100 h 230"/>
              <a:gd name="T10" fmla="*/ 101 w 230"/>
              <a:gd name="T11" fmla="*/ 21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30">
                <a:moveTo>
                  <a:pt x="101" y="219"/>
                </a:moveTo>
                <a:lnTo>
                  <a:pt x="101" y="219"/>
                </a:lnTo>
                <a:cubicBezTo>
                  <a:pt x="165" y="229"/>
                  <a:pt x="220" y="183"/>
                  <a:pt x="220" y="128"/>
                </a:cubicBezTo>
                <a:cubicBezTo>
                  <a:pt x="229" y="64"/>
                  <a:pt x="193" y="9"/>
                  <a:pt x="129" y="9"/>
                </a:cubicBezTo>
                <a:cubicBezTo>
                  <a:pt x="73" y="0"/>
                  <a:pt x="19" y="45"/>
                  <a:pt x="9" y="100"/>
                </a:cubicBezTo>
                <a:cubicBezTo>
                  <a:pt x="0" y="155"/>
                  <a:pt x="46" y="210"/>
                  <a:pt x="101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8" name="Freeform 10">
            <a:extLst>
              <a:ext uri="{FF2B5EF4-FFF2-40B4-BE49-F238E27FC236}">
                <a16:creationId xmlns:a16="http://schemas.microsoft.com/office/drawing/2014/main" id="{A6CCD86F-F5BC-094C-98E2-57D98E6AD26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122525" y="4795380"/>
            <a:ext cx="57610" cy="57610"/>
          </a:xfrm>
          <a:custGeom>
            <a:avLst/>
            <a:gdLst>
              <a:gd name="T0" fmla="*/ 110 w 221"/>
              <a:gd name="T1" fmla="*/ 220 h 221"/>
              <a:gd name="T2" fmla="*/ 110 w 221"/>
              <a:gd name="T3" fmla="*/ 220 h 221"/>
              <a:gd name="T4" fmla="*/ 220 w 221"/>
              <a:gd name="T5" fmla="*/ 110 h 221"/>
              <a:gd name="T6" fmla="*/ 110 w 221"/>
              <a:gd name="T7" fmla="*/ 0 h 221"/>
              <a:gd name="T8" fmla="*/ 0 w 221"/>
              <a:gd name="T9" fmla="*/ 110 h 221"/>
              <a:gd name="T10" fmla="*/ 110 w 221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1">
                <a:moveTo>
                  <a:pt x="110" y="220"/>
                </a:moveTo>
                <a:lnTo>
                  <a:pt x="110" y="220"/>
                </a:lnTo>
                <a:cubicBezTo>
                  <a:pt x="174" y="220"/>
                  <a:pt x="220" y="165"/>
                  <a:pt x="220" y="110"/>
                </a:cubicBezTo>
                <a:cubicBezTo>
                  <a:pt x="220" y="46"/>
                  <a:pt x="174" y="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55" y="220"/>
                  <a:pt x="11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19" name="Freeform 11">
            <a:extLst>
              <a:ext uri="{FF2B5EF4-FFF2-40B4-BE49-F238E27FC236}">
                <a16:creationId xmlns:a16="http://schemas.microsoft.com/office/drawing/2014/main" id="{7E7DF5E3-291C-BF46-9646-90ABC4989E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377158" y="5070753"/>
            <a:ext cx="59914" cy="57610"/>
          </a:xfrm>
          <a:custGeom>
            <a:avLst/>
            <a:gdLst>
              <a:gd name="T0" fmla="*/ 110 w 230"/>
              <a:gd name="T1" fmla="*/ 210 h 221"/>
              <a:gd name="T2" fmla="*/ 110 w 230"/>
              <a:gd name="T3" fmla="*/ 210 h 221"/>
              <a:gd name="T4" fmla="*/ 220 w 230"/>
              <a:gd name="T5" fmla="*/ 110 h 221"/>
              <a:gd name="T6" fmla="*/ 119 w 230"/>
              <a:gd name="T7" fmla="*/ 0 h 221"/>
              <a:gd name="T8" fmla="*/ 9 w 230"/>
              <a:gd name="T9" fmla="*/ 100 h 221"/>
              <a:gd name="T10" fmla="*/ 110 w 230"/>
              <a:gd name="T11" fmla="*/ 21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30" h="221">
                <a:moveTo>
                  <a:pt x="110" y="210"/>
                </a:moveTo>
                <a:lnTo>
                  <a:pt x="110" y="210"/>
                </a:lnTo>
                <a:cubicBezTo>
                  <a:pt x="165" y="220"/>
                  <a:pt x="220" y="174"/>
                  <a:pt x="220" y="110"/>
                </a:cubicBezTo>
                <a:cubicBezTo>
                  <a:pt x="229" y="55"/>
                  <a:pt x="184" y="0"/>
                  <a:pt x="119" y="0"/>
                </a:cubicBezTo>
                <a:cubicBezTo>
                  <a:pt x="65" y="0"/>
                  <a:pt x="9" y="46"/>
                  <a:pt x="9" y="100"/>
                </a:cubicBezTo>
                <a:cubicBezTo>
                  <a:pt x="0" y="165"/>
                  <a:pt x="46" y="210"/>
                  <a:pt x="110" y="21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0" name="Freeform 12">
            <a:extLst>
              <a:ext uri="{FF2B5EF4-FFF2-40B4-BE49-F238E27FC236}">
                <a16:creationId xmlns:a16="http://schemas.microsoft.com/office/drawing/2014/main" id="{79E3F2E1-D7F4-874E-8ED2-C62D06E17B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934816" y="6074307"/>
            <a:ext cx="57610" cy="57610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9 w 221"/>
              <a:gd name="T7" fmla="*/ 0 h 220"/>
              <a:gd name="T8" fmla="*/ 0 w 221"/>
              <a:gd name="T9" fmla="*/ 10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65" y="219"/>
                  <a:pt x="220" y="174"/>
                  <a:pt x="220" y="110"/>
                </a:cubicBezTo>
                <a:cubicBezTo>
                  <a:pt x="220" y="55"/>
                  <a:pt x="174" y="0"/>
                  <a:pt x="119" y="0"/>
                </a:cubicBezTo>
                <a:cubicBezTo>
                  <a:pt x="55" y="0"/>
                  <a:pt x="9" y="46"/>
                  <a:pt x="0" y="100"/>
                </a:cubicBezTo>
                <a:cubicBezTo>
                  <a:pt x="0" y="165"/>
                  <a:pt x="46" y="210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1" name="Freeform 13">
            <a:extLst>
              <a:ext uri="{FF2B5EF4-FFF2-40B4-BE49-F238E27FC236}">
                <a16:creationId xmlns:a16="http://schemas.microsoft.com/office/drawing/2014/main" id="{202AEA69-626C-F84F-BC95-A869950EFAC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706683" y="6217178"/>
            <a:ext cx="57610" cy="57610"/>
          </a:xfrm>
          <a:custGeom>
            <a:avLst/>
            <a:gdLst>
              <a:gd name="T0" fmla="*/ 100 w 220"/>
              <a:gd name="T1" fmla="*/ 220 h 221"/>
              <a:gd name="T2" fmla="*/ 100 w 220"/>
              <a:gd name="T3" fmla="*/ 220 h 221"/>
              <a:gd name="T4" fmla="*/ 219 w 220"/>
              <a:gd name="T5" fmla="*/ 120 h 221"/>
              <a:gd name="T6" fmla="*/ 110 w 220"/>
              <a:gd name="T7" fmla="*/ 0 h 221"/>
              <a:gd name="T8" fmla="*/ 0 w 220"/>
              <a:gd name="T9" fmla="*/ 110 h 221"/>
              <a:gd name="T10" fmla="*/ 100 w 220"/>
              <a:gd name="T11" fmla="*/ 220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0" h="221">
                <a:moveTo>
                  <a:pt x="100" y="220"/>
                </a:moveTo>
                <a:lnTo>
                  <a:pt x="100" y="220"/>
                </a:lnTo>
                <a:cubicBezTo>
                  <a:pt x="165" y="220"/>
                  <a:pt x="210" y="174"/>
                  <a:pt x="219" y="120"/>
                </a:cubicBezTo>
                <a:cubicBezTo>
                  <a:pt x="219" y="55"/>
                  <a:pt x="174" y="10"/>
                  <a:pt x="110" y="0"/>
                </a:cubicBezTo>
                <a:cubicBezTo>
                  <a:pt x="55" y="0"/>
                  <a:pt x="0" y="46"/>
                  <a:pt x="0" y="110"/>
                </a:cubicBezTo>
                <a:cubicBezTo>
                  <a:pt x="0" y="165"/>
                  <a:pt x="46" y="220"/>
                  <a:pt x="100" y="220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  <p:sp>
        <p:nvSpPr>
          <p:cNvPr id="22" name="Freeform 14">
            <a:extLst>
              <a:ext uri="{FF2B5EF4-FFF2-40B4-BE49-F238E27FC236}">
                <a16:creationId xmlns:a16="http://schemas.microsoft.com/office/drawing/2014/main" id="{67B8DFDD-1711-7A40-AB09-9627D8FF0FB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771108" y="3180015"/>
            <a:ext cx="57610" cy="57610"/>
          </a:xfrm>
          <a:custGeom>
            <a:avLst/>
            <a:gdLst>
              <a:gd name="T0" fmla="*/ 110 w 221"/>
              <a:gd name="T1" fmla="*/ 219 h 220"/>
              <a:gd name="T2" fmla="*/ 110 w 221"/>
              <a:gd name="T3" fmla="*/ 219 h 220"/>
              <a:gd name="T4" fmla="*/ 220 w 221"/>
              <a:gd name="T5" fmla="*/ 110 h 220"/>
              <a:gd name="T6" fmla="*/ 110 w 221"/>
              <a:gd name="T7" fmla="*/ 0 h 220"/>
              <a:gd name="T8" fmla="*/ 0 w 221"/>
              <a:gd name="T9" fmla="*/ 110 h 220"/>
              <a:gd name="T10" fmla="*/ 110 w 221"/>
              <a:gd name="T11" fmla="*/ 219 h 2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1" h="220">
                <a:moveTo>
                  <a:pt x="110" y="219"/>
                </a:moveTo>
                <a:lnTo>
                  <a:pt x="110" y="219"/>
                </a:lnTo>
                <a:cubicBezTo>
                  <a:pt x="174" y="219"/>
                  <a:pt x="220" y="174"/>
                  <a:pt x="220" y="110"/>
                </a:cubicBezTo>
                <a:cubicBezTo>
                  <a:pt x="220" y="55"/>
                  <a:pt x="174" y="0"/>
                  <a:pt x="110" y="0"/>
                </a:cubicBezTo>
                <a:cubicBezTo>
                  <a:pt x="55" y="0"/>
                  <a:pt x="0" y="55"/>
                  <a:pt x="0" y="110"/>
                </a:cubicBezTo>
                <a:cubicBezTo>
                  <a:pt x="0" y="174"/>
                  <a:pt x="55" y="219"/>
                  <a:pt x="110" y="219"/>
                </a:cubicBezTo>
              </a:path>
            </a:pathLst>
          </a:custGeom>
          <a:solidFill>
            <a:srgbClr val="1D1D1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895297659"/>
      </p:ext>
    </p:extLst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right portra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70401" y="6536531"/>
            <a:ext cx="623183" cy="467435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‹nr.›</a:t>
            </a:fld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906420" y="0"/>
            <a:ext cx="5285581" cy="6858000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8789" y="3099467"/>
            <a:ext cx="5778500" cy="1853158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1pPr>
            <a:lvl2pPr marL="5080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2pPr>
            <a:lvl3pPr marL="7302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3pPr>
            <a:lvl4pPr marL="9525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4pPr>
            <a:lvl5pPr marL="11747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906420" y="6536531"/>
            <a:ext cx="5285581" cy="3214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99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612000" anchor="ctr" anchorCtr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800" b="0" i="0">
                <a:latin typeface="Akkurat" panose="02000503040000020004" pitchFamily="2" charset="77"/>
              </a:defRPr>
            </a:lvl2pPr>
            <a:lvl3pPr marL="444500" indent="0">
              <a:buNone/>
              <a:defRPr sz="800" b="0" i="0">
                <a:latin typeface="Akkurat" panose="02000503040000020004" pitchFamily="2" charset="77"/>
              </a:defRPr>
            </a:lvl3pPr>
            <a:lvl4pPr marL="666750" indent="0">
              <a:buNone/>
              <a:defRPr sz="800" b="0" i="0">
                <a:latin typeface="Akkurat" panose="02000503040000020004" pitchFamily="2" charset="77"/>
              </a:defRPr>
            </a:lvl4pPr>
            <a:lvl5pPr marL="889000" indent="0">
              <a:buNone/>
              <a:defRPr sz="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F5D630E-C363-BF42-A968-833ED3FE3D7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875" y="1476375"/>
            <a:ext cx="5759795" cy="15030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37423242"/>
      </p:ext>
    </p:extLst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above landsca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70401" y="6536531"/>
            <a:ext cx="623183" cy="467435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3296653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169" y="4731965"/>
            <a:ext cx="11125242" cy="1404142"/>
          </a:xfrm>
          <a:prstGeom prst="rect">
            <a:avLst/>
          </a:prstGeom>
        </p:spPr>
        <p:txBody>
          <a:bodyPr/>
          <a:lstStyle>
            <a:lvl1pPr marL="285750" indent="-285750">
              <a:lnSpc>
                <a:spcPts val="29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1pPr>
            <a:lvl2pPr marL="5080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2pPr>
            <a:lvl3pPr marL="7302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3pPr>
            <a:lvl4pPr marL="9525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4pPr>
            <a:lvl5pPr marL="11747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Here’s room for 3 bullet points</a:t>
            </a:r>
          </a:p>
          <a:p>
            <a:pPr lvl="0"/>
            <a:r>
              <a:rPr lang="en-US"/>
              <a:t>This is the second one</a:t>
            </a:r>
          </a:p>
          <a:p>
            <a:pPr lvl="0"/>
            <a:r>
              <a:rPr lang="en-US"/>
              <a:t>And now for something completely different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975184"/>
            <a:ext cx="12192000" cy="3214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800" b="0" i="0">
                <a:latin typeface="Akkurat" panose="02000503040000020004" pitchFamily="2" charset="77"/>
              </a:defRPr>
            </a:lvl2pPr>
            <a:lvl3pPr marL="444500" indent="0">
              <a:buNone/>
              <a:defRPr sz="800" b="0" i="0">
                <a:latin typeface="Akkurat" panose="02000503040000020004" pitchFamily="2" charset="77"/>
              </a:defRPr>
            </a:lvl3pPr>
            <a:lvl4pPr marL="666750" indent="0">
              <a:buNone/>
              <a:defRPr sz="800" b="0" i="0">
                <a:latin typeface="Akkurat" panose="02000503040000020004" pitchFamily="2" charset="77"/>
              </a:defRPr>
            </a:lvl4pPr>
            <a:lvl5pPr marL="889000" indent="0">
              <a:buNone/>
              <a:defRPr sz="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96BCAAC-A2CE-9843-BA2F-FE8031E22F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9874" y="3780230"/>
            <a:ext cx="11106537" cy="95173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649848704"/>
      </p:ext>
    </p:extLst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70401" y="6536531"/>
            <a:ext cx="623183" cy="467435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559CCF3-CF47-D14F-8B80-90D53070253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0"/>
            <a:ext cx="12192001" cy="3296653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108" y="4491335"/>
            <a:ext cx="6732588" cy="169277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2800" b="0" i="0">
                <a:latin typeface="Akkurat-Light" panose="02000503030000020004" pitchFamily="2" charset="77"/>
              </a:defRPr>
            </a:lvl1pPr>
            <a:lvl2pPr marL="5080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2pPr>
            <a:lvl3pPr marL="7302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3pPr>
            <a:lvl4pPr marL="9525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4pPr>
            <a:lvl5pPr marL="11747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611F830-F497-2446-807B-10C2661DCD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0" y="2975184"/>
            <a:ext cx="12192000" cy="321469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75000"/>
                </a:schemeClr>
              </a:gs>
            </a:gsLst>
            <a:lin ang="5400000" scaled="1"/>
          </a:gradFill>
        </p:spPr>
        <p:txBody>
          <a:bodyPr lIns="936000" anchor="ctr" anchorCtr="0"/>
          <a:lstStyle>
            <a:lvl1pPr marL="0" indent="0">
              <a:buNone/>
              <a:defRPr sz="1000" b="0" i="0">
                <a:solidFill>
                  <a:schemeClr val="bg1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800" b="0" i="0">
                <a:latin typeface="Akkurat" panose="02000503040000020004" pitchFamily="2" charset="77"/>
              </a:defRPr>
            </a:lvl2pPr>
            <a:lvl3pPr marL="444500" indent="0">
              <a:buNone/>
              <a:defRPr sz="800" b="0" i="0">
                <a:latin typeface="Akkurat" panose="02000503040000020004" pitchFamily="2" charset="77"/>
              </a:defRPr>
            </a:lvl3pPr>
            <a:lvl4pPr marL="666750" indent="0">
              <a:buNone/>
              <a:defRPr sz="800" b="0" i="0">
                <a:latin typeface="Akkurat" panose="02000503040000020004" pitchFamily="2" charset="77"/>
              </a:defRPr>
            </a:lvl4pPr>
            <a:lvl5pPr marL="889000" indent="0">
              <a:buNone/>
              <a:defRPr sz="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71108" y="3774406"/>
            <a:ext cx="6732588" cy="538609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28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2400" b="0" i="0">
                <a:latin typeface="Akkurat" panose="02000503040000020004" pitchFamily="2" charset="77"/>
              </a:defRPr>
            </a:lvl2pPr>
            <a:lvl3pPr marL="444500" indent="0">
              <a:buNone/>
              <a:defRPr sz="2400" b="0" i="0">
                <a:latin typeface="Akkurat" panose="02000503040000020004" pitchFamily="2" charset="77"/>
              </a:defRPr>
            </a:lvl3pPr>
            <a:lvl4pPr marL="666750" indent="0">
              <a:buNone/>
              <a:defRPr sz="2400" b="0" i="0">
                <a:latin typeface="Akkurat" panose="02000503040000020004" pitchFamily="2" charset="77"/>
              </a:defRPr>
            </a:lvl4pPr>
            <a:lvl5pPr marL="889000" indent="0">
              <a:buNone/>
              <a:defRPr sz="24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2D3FEE55-035F-B24F-9C23-B7356B6521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877969" y="2177716"/>
            <a:ext cx="3841751" cy="4042484"/>
          </a:xfrm>
          <a:prstGeom prst="rect">
            <a:avLst/>
          </a:prstGeom>
          <a:solidFill>
            <a:srgbClr val="FFFFFF"/>
          </a:solidFill>
          <a:ln>
            <a:solidFill>
              <a:srgbClr val="000000">
                <a:alpha val="35000"/>
              </a:srgbClr>
            </a:solidFill>
          </a:ln>
        </p:spPr>
        <p:txBody>
          <a:bodyPr lIns="540000" tIns="576000" rIns="503999" bIns="57600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600" b="0" i="0">
                <a:latin typeface="Akkurat" panose="02000503040000020004" pitchFamily="2" charset="77"/>
              </a:defRPr>
            </a:lvl1pPr>
            <a:lvl2pPr marL="222250" indent="0">
              <a:buNone/>
              <a:defRPr sz="1600" b="0" i="0">
                <a:latin typeface="Akkurat" panose="02000503040000020004" pitchFamily="2" charset="77"/>
              </a:defRPr>
            </a:lvl2pPr>
            <a:lvl3pPr marL="444500" indent="0">
              <a:buNone/>
              <a:defRPr sz="1600" b="0" i="0">
                <a:latin typeface="Akkurat" panose="02000503040000020004" pitchFamily="2" charset="77"/>
              </a:defRPr>
            </a:lvl3pPr>
            <a:lvl4pPr marL="666750" indent="0">
              <a:buNone/>
              <a:defRPr sz="1600" b="0" i="0">
                <a:latin typeface="Akkurat" panose="02000503040000020004" pitchFamily="2" charset="77"/>
              </a:defRPr>
            </a:lvl4pPr>
            <a:lvl5pPr marL="889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/>
          <p:nvPr userDrawn="1"/>
        </p:nvCxnSpPr>
        <p:spPr>
          <a:xfrm>
            <a:off x="461169" y="4355433"/>
            <a:ext cx="6732588" cy="0"/>
          </a:xfrm>
          <a:prstGeom prst="line">
            <a:avLst/>
          </a:prstGeom>
          <a:noFill/>
          <a:ln w="12700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506633944"/>
      </p:ext>
    </p:extLst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870401" y="6536531"/>
            <a:ext cx="623183" cy="467435"/>
          </a:xfrm>
          <a:prstGeom prst="rect">
            <a:avLst/>
          </a:prstGeom>
        </p:spPr>
        <p:txBody>
          <a:bodyPr/>
          <a:lstStyle>
            <a:lvl1pPr>
              <a:defRPr sz="2100">
                <a:latin typeface="Akkurat" panose="02000503040000020004" pitchFamily="2" charset="77"/>
              </a:defRPr>
            </a:lvl1pPr>
          </a:lstStyle>
          <a:p>
            <a:fld id="{86CB4B4D-7CA3-9044-876B-883B54F8677D}" type="slidenum">
              <a:rPr lang="en-US"/>
              <a:pPr/>
              <a:t>‹nr.›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D01190-2651-8F4F-BD5F-ED04E23A5D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1108" y="2192956"/>
            <a:ext cx="11241468" cy="169277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3600"/>
              </a:lnSpc>
              <a:spcBef>
                <a:spcPts val="0"/>
              </a:spcBef>
              <a:spcAft>
                <a:spcPts val="600"/>
              </a:spcAft>
              <a:buSzPct val="100000"/>
              <a:buFont typeface="Arial" panose="020B0604020202020204" pitchFamily="34" charset="0"/>
              <a:buNone/>
              <a:defRPr sz="2800" b="0" i="0">
                <a:latin typeface="Akkurat-Light" panose="02000503030000020004" pitchFamily="2" charset="77"/>
              </a:defRPr>
            </a:lvl1pPr>
            <a:lvl2pPr marL="5080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2pPr>
            <a:lvl3pPr marL="7302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3pPr>
            <a:lvl4pPr marL="95250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4pPr>
            <a:lvl5pPr marL="1174750" indent="-285750">
              <a:buSzPct val="100000"/>
              <a:buFont typeface="Arial" panose="020B0604020202020204" pitchFamily="34" charset="0"/>
              <a:buChar char="•"/>
              <a:defRPr sz="210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Project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A0AFC8-50F0-214B-A263-EA1E7400E2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108" y="1529194"/>
            <a:ext cx="11241467" cy="538609"/>
          </a:xfrm>
          <a:prstGeom prst="rect">
            <a:avLst/>
          </a:prstGeom>
          <a:ln>
            <a:noFill/>
          </a:ln>
          <a:effectLst/>
        </p:spPr>
        <p:txBody>
          <a:bodyPr lIns="0" rIns="0">
            <a:noAutofit/>
          </a:bodyPr>
          <a:lstStyle>
            <a:lvl1pPr marL="0" indent="0">
              <a:buNone/>
              <a:defRPr sz="2800" b="0" i="0" baseline="0">
                <a:solidFill>
                  <a:srgbClr val="00A3DA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2400" b="0" i="0">
                <a:latin typeface="Akkurat" panose="02000503040000020004" pitchFamily="2" charset="77"/>
              </a:defRPr>
            </a:lvl2pPr>
            <a:lvl3pPr marL="444500" indent="0">
              <a:buNone/>
              <a:defRPr sz="2400" b="0" i="0">
                <a:latin typeface="Akkurat" panose="02000503040000020004" pitchFamily="2" charset="77"/>
              </a:defRPr>
            </a:lvl3pPr>
            <a:lvl4pPr marL="666750" indent="0">
              <a:buNone/>
              <a:defRPr sz="2400" b="0" i="0">
                <a:latin typeface="Akkurat" panose="02000503040000020004" pitchFamily="2" charset="77"/>
              </a:defRPr>
            </a:lvl4pPr>
            <a:lvl5pPr marL="889000" indent="0">
              <a:buNone/>
              <a:defRPr sz="24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SPOT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C2686E5-ADAE-024D-A4A7-3B81383D8EDF}"/>
              </a:ext>
            </a:extLst>
          </p:cNvPr>
          <p:cNvCxnSpPr>
            <a:cxnSpLocks/>
          </p:cNvCxnSpPr>
          <p:nvPr userDrawn="1"/>
        </p:nvCxnSpPr>
        <p:spPr>
          <a:xfrm>
            <a:off x="461169" y="2056975"/>
            <a:ext cx="11258551" cy="0"/>
          </a:xfrm>
          <a:prstGeom prst="line">
            <a:avLst/>
          </a:prstGeom>
          <a:noFill/>
          <a:ln w="22225" cap="flat">
            <a:solidFill>
              <a:srgbClr val="00A3E3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D2FBF399-2052-2D47-BABC-1503C6D819B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1169" y="5526747"/>
            <a:ext cx="3841751" cy="874054"/>
          </a:xfrm>
          <a:prstGeom prst="rect">
            <a:avLst/>
          </a:prstGeom>
          <a:noFill/>
          <a:ln>
            <a:solidFill>
              <a:srgbClr val="000000">
                <a:alpha val="35000"/>
              </a:srgbClr>
            </a:solidFill>
          </a:ln>
        </p:spPr>
        <p:txBody>
          <a:bodyPr lIns="1872000" tIns="360000" rIns="503999" bIns="360000"/>
          <a:lstStyle>
            <a:lvl1pPr marL="0" indent="0">
              <a:lnSpc>
                <a:spcPts val="2500"/>
              </a:lnSpc>
              <a:spcBef>
                <a:spcPts val="0"/>
              </a:spcBef>
              <a:buNone/>
              <a:defRPr sz="1600" b="0" i="0">
                <a:solidFill>
                  <a:srgbClr val="00A3E3"/>
                </a:solidFill>
                <a:latin typeface="Akkurat" panose="02000503040000020004" pitchFamily="2" charset="77"/>
              </a:defRPr>
            </a:lvl1pPr>
            <a:lvl2pPr marL="222250" indent="0">
              <a:buNone/>
              <a:defRPr sz="1600" b="0" i="0">
                <a:latin typeface="Akkurat" panose="02000503040000020004" pitchFamily="2" charset="77"/>
              </a:defRPr>
            </a:lvl2pPr>
            <a:lvl3pPr marL="444500" indent="0">
              <a:buNone/>
              <a:defRPr sz="1600" b="0" i="0">
                <a:latin typeface="Akkurat" panose="02000503040000020004" pitchFamily="2" charset="77"/>
              </a:defRPr>
            </a:lvl3pPr>
            <a:lvl4pPr marL="666750" indent="0">
              <a:buNone/>
              <a:defRPr sz="1600" b="0" i="0">
                <a:latin typeface="Akkurat" panose="02000503040000020004" pitchFamily="2" charset="77"/>
              </a:defRPr>
            </a:lvl4pPr>
            <a:lvl5pPr marL="889000" indent="0">
              <a:buNone/>
              <a:defRPr sz="16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50ECAA-042D-8E40-9C05-29152B0E291E}"/>
              </a:ext>
            </a:extLst>
          </p:cNvPr>
          <p:cNvSpPr txBox="1"/>
          <p:nvPr userDrawn="1"/>
        </p:nvSpPr>
        <p:spPr>
          <a:xfrm>
            <a:off x="473459" y="5196175"/>
            <a:ext cx="1127713" cy="264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35719" rIns="35719" bIns="35719" numCol="1" spcCol="38100" rtlCol="0" anchor="ctr">
            <a:spAutoFit/>
          </a:bodyPr>
          <a:lstStyle/>
          <a:p>
            <a: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ea typeface="Helvetica Neue"/>
                <a:cs typeface="Helvetica Neue"/>
                <a:sym typeface="Helvetica Neue"/>
              </a:rPr>
              <a:t>Contact person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8263EB-E198-D445-9E93-E64E99AF6103}"/>
              </a:ext>
            </a:extLst>
          </p:cNvPr>
          <p:cNvSpPr txBox="1"/>
          <p:nvPr userDrawn="1"/>
        </p:nvSpPr>
        <p:spPr>
          <a:xfrm>
            <a:off x="1410719" y="5973415"/>
            <a:ext cx="2137605" cy="26449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0" tIns="35719" rIns="35719" bIns="35719" numCol="1" spcCol="38100" rtlCol="0" anchor="ctr">
            <a:spAutoFit/>
          </a:bodyPr>
          <a:lstStyle/>
          <a:p>
            <a:pPr marL="0" marR="0" indent="0" algn="l" defTabSz="410766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25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kkurat" panose="02000503040000020004" pitchFamily="2" charset="77"/>
                <a:ea typeface="Helvetica Neue"/>
                <a:cs typeface="Helvetica Neue"/>
                <a:sym typeface="Helvetica Neue"/>
              </a:rPr>
              <a:t>Netherlands eScience Center</a:t>
            </a:r>
          </a:p>
        </p:txBody>
      </p:sp>
    </p:spTree>
    <p:extLst>
      <p:ext uri="{BB962C8B-B14F-4D97-AF65-F5344CB8AC3E}">
        <p14:creationId xmlns:p14="http://schemas.microsoft.com/office/powerpoint/2010/main" val="1624996812"/>
      </p:ext>
    </p:extLst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1584BA1E-07F4-BA49-A06C-7CEC2FEF69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5" y="1476375"/>
            <a:ext cx="10278613" cy="32327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3354150253"/>
      </p:ext>
    </p:extLst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928827007"/>
      </p:ext>
    </p:extLst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BE3D5068-22E1-4116-9EE4-86A592D9FCC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0A3DC-3232-4FBD-B6E9-97BCCE0D3838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8A9997A-BC7F-47ED-8282-111AA24D789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5" y="1476375"/>
            <a:ext cx="10278613" cy="323278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36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181801641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74468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um text with header Blue">
    <p:bg>
      <p:bgPr>
        <a:solidFill>
          <a:srgbClr val="00A3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bg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22225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B65D50A-D1BB-4604-8FA0-B3CDAB745FE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4" y="1476375"/>
            <a:ext cx="11232701" cy="336629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4600"/>
              </a:lnSpc>
              <a:spcBef>
                <a:spcPts val="0"/>
              </a:spcBef>
              <a:buNone/>
              <a:defRPr sz="2800" b="0" i="0">
                <a:solidFill>
                  <a:schemeClr val="bg1"/>
                </a:solidFill>
                <a:latin typeface="Akkurat-Light" panose="02000503030000020004" pitchFamily="2" charset="77"/>
              </a:defRPr>
            </a:lvl1pPr>
            <a:lvl2pPr marL="222250" indent="0">
              <a:buNone/>
              <a:defRPr sz="3600" b="0" i="0">
                <a:latin typeface="Akkurat-Light" panose="02000503030000020004" pitchFamily="2" charset="77"/>
              </a:defRPr>
            </a:lvl2pPr>
            <a:lvl3pPr marL="444500" indent="0">
              <a:buNone/>
              <a:defRPr sz="3600" b="0" i="0">
                <a:latin typeface="Akkurat-Light" panose="02000503030000020004" pitchFamily="2" charset="77"/>
              </a:defRPr>
            </a:lvl3pPr>
            <a:lvl4pPr marL="666750" indent="0">
              <a:buNone/>
              <a:defRPr sz="3600" b="0" i="0">
                <a:latin typeface="Akkurat-Light" panose="02000503030000020004" pitchFamily="2" charset="77"/>
              </a:defRPr>
            </a:lvl4pPr>
            <a:lvl5pPr marL="889000" indent="0">
              <a:buNone/>
              <a:defRPr sz="3600" b="0" i="0">
                <a:latin typeface="Akkurat-Light" panose="02000503030000020004" pitchFamily="2" charset="77"/>
              </a:defRPr>
            </a:lvl5pPr>
          </a:lstStyle>
          <a:p>
            <a:pPr lvl="0"/>
            <a:r>
              <a:rPr lang="en-US" dirty="0"/>
              <a:t>Edit Master text</a:t>
            </a:r>
          </a:p>
        </p:txBody>
      </p:sp>
    </p:spTree>
    <p:extLst>
      <p:ext uri="{BB962C8B-B14F-4D97-AF65-F5344CB8AC3E}">
        <p14:creationId xmlns:p14="http://schemas.microsoft.com/office/powerpoint/2010/main" val="2995779155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3CB1AAD-1AD0-6B4D-8FCC-93496B958BC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" t="16272" r="-648" b="4235"/>
          <a:stretch/>
        </p:blipFill>
        <p:spPr>
          <a:xfrm>
            <a:off x="0" y="674"/>
            <a:ext cx="12271513" cy="6894000"/>
          </a:xfrm>
          <a:prstGeom prst="rect">
            <a:avLst/>
          </a:prstGeom>
        </p:spPr>
      </p:pic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3F38656-CCE3-9E43-ABD7-B6DDA76051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0959" y="1481424"/>
            <a:ext cx="7454503" cy="754881"/>
          </a:xfrm>
          <a:prstGeom prst="rect">
            <a:avLst/>
          </a:prstGeom>
        </p:spPr>
        <p:txBody>
          <a:bodyPr lIns="0" rIns="0"/>
          <a:lstStyle>
            <a:lvl1pPr marL="0" indent="0">
              <a:lnSpc>
                <a:spcPts val="4700"/>
              </a:lnSpc>
              <a:spcBef>
                <a:spcPts val="0"/>
              </a:spcBef>
              <a:buFontTx/>
              <a:buNone/>
              <a:defRPr sz="3600" b="0" i="0">
                <a:latin typeface="Akkurat" panose="02000503040000020004" pitchFamily="2" charset="77"/>
              </a:defRPr>
            </a:lvl1pPr>
            <a:lvl2pPr marL="222250" indent="0">
              <a:buFontTx/>
              <a:buNone/>
              <a:defRPr sz="3800" b="0" i="0">
                <a:latin typeface="Akkurat" panose="02000503040000020004" pitchFamily="2" charset="77"/>
              </a:defRPr>
            </a:lvl2pPr>
            <a:lvl3pPr marL="444500" indent="0">
              <a:buFontTx/>
              <a:buNone/>
              <a:defRPr sz="3800" b="0" i="0">
                <a:latin typeface="Akkurat" panose="02000503040000020004" pitchFamily="2" charset="77"/>
              </a:defRPr>
            </a:lvl3pPr>
            <a:lvl4pPr marL="666750" indent="0">
              <a:buFontTx/>
              <a:buNone/>
              <a:defRPr sz="3800" b="0" i="0">
                <a:latin typeface="Akkurat" panose="02000503040000020004" pitchFamily="2" charset="77"/>
              </a:defRPr>
            </a:lvl4pPr>
            <a:lvl5pPr marL="889000" indent="0">
              <a:buFontTx/>
              <a:buNone/>
              <a:defRPr sz="3800" b="0" i="0">
                <a:latin typeface="Akkurat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91D8D5E-B7CF-43C0-853D-E6DAAC4D147F}"/>
              </a:ext>
            </a:extLst>
          </p:cNvPr>
          <p:cNvGrpSpPr/>
          <p:nvPr userDrawn="1"/>
        </p:nvGrpSpPr>
        <p:grpSpPr>
          <a:xfrm>
            <a:off x="478698" y="6254753"/>
            <a:ext cx="2582598" cy="232083"/>
            <a:chOff x="3608393" y="3684600"/>
            <a:chExt cx="3038479" cy="273051"/>
          </a:xfrm>
        </p:grpSpPr>
        <p:sp>
          <p:nvSpPr>
            <p:cNvPr id="7" name="Freeform 1">
              <a:extLst>
                <a:ext uri="{FF2B5EF4-FFF2-40B4-BE49-F238E27FC236}">
                  <a16:creationId xmlns:a16="http://schemas.microsoft.com/office/drawing/2014/main" id="{690ACF72-14A8-4D2C-8F71-83D664BBC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8" name="Freeform 2">
              <a:extLst>
                <a:ext uri="{FF2B5EF4-FFF2-40B4-BE49-F238E27FC236}">
                  <a16:creationId xmlns:a16="http://schemas.microsoft.com/office/drawing/2014/main" id="{3E7FB758-9C9D-4727-81AE-270F7E86C2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9" name="Freeform 3">
              <a:extLst>
                <a:ext uri="{FF2B5EF4-FFF2-40B4-BE49-F238E27FC236}">
                  <a16:creationId xmlns:a16="http://schemas.microsoft.com/office/drawing/2014/main" id="{5CB8E8AD-DA35-4F3C-A11C-981B87B2C4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0" name="Freeform 4">
              <a:extLst>
                <a:ext uri="{FF2B5EF4-FFF2-40B4-BE49-F238E27FC236}">
                  <a16:creationId xmlns:a16="http://schemas.microsoft.com/office/drawing/2014/main" id="{4956EAF9-516D-4689-9D64-3E1A743292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6430234F-42EB-4D5E-B6CA-433285EEB8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F529815A-D432-4573-B607-9C914A5061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CF7080C-7869-489B-AF7E-1C69BA4C12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44866122-1778-4715-A440-FA619AFDD0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A4E675D-C802-4EA1-BF72-E6F643BB5F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A2985B62-4EC6-4278-A58F-C8CEF1C1E3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5BBD71CA-3625-45A4-8AF1-ABF5E7754F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68EA3DFA-DA89-48D3-8943-DA52E7B9E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718F195-D954-42D9-9D4B-4255BD5C5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C20F3751-6ADB-4C43-95BC-FF021B897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0E750ABB-D55F-4C33-A3B2-1971FEFD0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4DACFD73-0553-4E33-B734-B10B5003E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0A243984-CAD4-488F-990D-EC79E0943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C172E11C-8B37-46AF-A781-16B3B856B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95398923-B2B5-4411-961D-A069D9342D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75815C14-61D1-4815-B678-E556CBD1E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7D8B0C12-67B9-4D6F-8FBA-541B5B8AB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78A8E621-943E-4CB5-9C76-604936E0B1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900"/>
            </a:p>
          </p:txBody>
        </p:sp>
      </p:grpSp>
    </p:spTree>
    <p:extLst>
      <p:ext uri="{BB962C8B-B14F-4D97-AF65-F5344CB8AC3E}">
        <p14:creationId xmlns:p14="http://schemas.microsoft.com/office/powerpoint/2010/main" val="1327976042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icture with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655370-95EA-824E-849A-A71CAD9027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770" y="166159"/>
            <a:ext cx="11251406" cy="3587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 i="0">
                <a:solidFill>
                  <a:schemeClr val="tx1"/>
                </a:solidFill>
                <a:latin typeface="Akkurat-Bold" panose="02000503040000020004" pitchFamily="2" charset="77"/>
              </a:defRPr>
            </a:lvl1pPr>
            <a:lvl2pPr marL="222250" indent="0">
              <a:buNone/>
              <a:defRPr sz="1500" b="1" i="0">
                <a:latin typeface="Akkurat-Bold" panose="02000503040000020004" pitchFamily="2" charset="77"/>
              </a:defRPr>
            </a:lvl2pPr>
            <a:lvl3pPr marL="444500" indent="0">
              <a:buNone/>
              <a:defRPr sz="1500" b="1" i="0">
                <a:latin typeface="Akkurat-Bold" panose="02000503040000020004" pitchFamily="2" charset="77"/>
              </a:defRPr>
            </a:lvl3pPr>
            <a:lvl4pPr marL="666750" indent="0">
              <a:buNone/>
              <a:defRPr sz="1500" b="1" i="0">
                <a:latin typeface="Akkurat-Bold" panose="02000503040000020004" pitchFamily="2" charset="77"/>
              </a:defRPr>
            </a:lvl4pPr>
            <a:lvl5pPr marL="889000" indent="0">
              <a:buNone/>
              <a:defRPr sz="1500" b="1" i="0">
                <a:latin typeface="Akkurat-Bold" panose="02000503040000020004" pitchFamily="2" charset="77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626E8-D0CA-9D4B-A8F0-9FE2A5905959}"/>
              </a:ext>
            </a:extLst>
          </p:cNvPr>
          <p:cNvCxnSpPr/>
          <p:nvPr userDrawn="1"/>
        </p:nvCxnSpPr>
        <p:spPr>
          <a:xfrm>
            <a:off x="461169" y="524934"/>
            <a:ext cx="11268340" cy="0"/>
          </a:xfrm>
          <a:prstGeom prst="line">
            <a:avLst/>
          </a:prstGeom>
          <a:noFill/>
          <a:ln w="12700" cap="flat">
            <a:solidFill>
              <a:schemeClr val="tx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42EE58-3A2B-2C4C-88D8-5341B7D610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1169" y="830262"/>
            <a:ext cx="11268075" cy="5638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84048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bl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8C867F64-C16A-4958-8FCE-A2FB9753FA85}" type="datetime1">
              <a:rPr lang="nl-NL" smtClean="0"/>
              <a:t>19-2-2019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432772" y="-885712"/>
            <a:ext cx="132649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Titelblad</a:t>
            </a:r>
          </a:p>
        </p:txBody>
      </p:sp>
      <p:grpSp>
        <p:nvGrpSpPr>
          <p:cNvPr id="60" name="Groep 59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6" name="wolk">
            <a:extLst>
              <a:ext uri="{FF2B5EF4-FFF2-40B4-BE49-F238E27FC236}">
                <a16:creationId xmlns:a16="http://schemas.microsoft.com/office/drawing/2014/main" id="{7BD14135-453A-4E43-96D6-867167DD967F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5556741" cy="2645107"/>
          </a:xfrm>
          <a:blipFill dpi="0" rotWithShape="1">
            <a:blip r:embed="rId3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 noProof="0" dirty="0"/>
              <a:t>Plaats hier de titel van de presentatie</a:t>
            </a:r>
            <a:endParaRPr lang="en-US" dirty="0"/>
          </a:p>
        </p:txBody>
      </p:sp>
      <p:sp>
        <p:nvSpPr>
          <p:cNvPr id="87" name="tekst">
            <a:extLst>
              <a:ext uri="{FF2B5EF4-FFF2-40B4-BE49-F238E27FC236}">
                <a16:creationId xmlns:a16="http://schemas.microsoft.com/office/drawing/2014/main" id="{95CEE5E6-3AA7-411A-9A5D-B22740BCD27D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013091" y="2183753"/>
            <a:ext cx="4875645" cy="974116"/>
          </a:xfrm>
        </p:spPr>
        <p:txBody>
          <a:bodyPr lIns="324000" rIns="252000" anchor="t"/>
          <a:lstStyle>
            <a:lvl1pPr marL="0" indent="0" algn="l">
              <a:lnSpc>
                <a:spcPct val="90000"/>
              </a:lnSpc>
              <a:spcBef>
                <a:spcPts val="100"/>
              </a:spcBef>
              <a:spcAft>
                <a:spcPts val="100"/>
              </a:spcAft>
              <a:buNone/>
              <a:defRPr sz="1800" b="0" cap="none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 dirty="0"/>
              <a:t>Plaats hier de naam van </a:t>
            </a:r>
            <a:br>
              <a:rPr lang="nl-NL" dirty="0"/>
            </a:br>
            <a:r>
              <a:rPr lang="nl-NL" dirty="0"/>
              <a:t>De spreker óf subtitel</a:t>
            </a:r>
            <a:endParaRPr lang="en-US" dirty="0"/>
          </a:p>
        </p:txBody>
      </p:sp>
      <p:sp>
        <p:nvSpPr>
          <p:cNvPr id="104" name="Tijdelijke aanduiding voor tekst 103">
            <a:extLst>
              <a:ext uri="{FF2B5EF4-FFF2-40B4-BE49-F238E27FC236}">
                <a16:creationId xmlns:a16="http://schemas.microsoft.com/office/drawing/2014/main" id="{C95E6A41-0DB4-405A-B296-ED86636C6275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6" name="Tijdelijke aanduiding voor dianummer 5">
            <a:extLst>
              <a:ext uri="{FF2B5EF4-FFF2-40B4-BE49-F238E27FC236}">
                <a16:creationId xmlns:a16="http://schemas.microsoft.com/office/drawing/2014/main" id="{D6A528FE-D3FB-4684-8AA2-43392FC20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00" name="logo">
            <a:extLst>
              <a:ext uri="{FF2B5EF4-FFF2-40B4-BE49-F238E27FC236}">
                <a16:creationId xmlns:a16="http://schemas.microsoft.com/office/drawing/2014/main" id="{9FF9C045-3E01-44D0-94EF-DFBF74255F30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4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84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282E6B19-C172-4760-8A97-D66BFBC0201A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 tIns="72000"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77CA6B8A-BEB2-49FD-AE28-FD4427226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78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DIA (100%)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A3AEE279-B9C9-47AF-B390-560A26DDE35A}"/>
                </a:ext>
              </a:extLst>
            </p:cNvPr>
            <p:cNvSpPr/>
            <p:nvPr userDrawn="1"/>
          </p:nvSpPr>
          <p:spPr>
            <a:xfrm>
              <a:off x="485712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4B9DCFDA-5821-4714-A7A4-43465064099D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8" y="1400483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035995" y="-885712"/>
            <a:ext cx="212004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DIA (100%)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ekst">
            <a:extLst>
              <a:ext uri="{FF2B5EF4-FFF2-40B4-BE49-F238E27FC236}">
                <a16:creationId xmlns:a16="http://schemas.microsoft.com/office/drawing/2014/main" id="{B8C88FFE-EF7A-4AB4-BA5A-008DBDC15DA4}"/>
              </a:ext>
            </a:extLst>
          </p:cNvPr>
          <p:cNvSpPr>
            <a:spLocks noGrp="1"/>
          </p:cNvSpPr>
          <p:nvPr>
            <p:ph type="body" orient="vert" idx="66" hasCustomPrompt="1"/>
          </p:nvPr>
        </p:nvSpPr>
        <p:spPr>
          <a:xfrm>
            <a:off x="5156423" y="1385957"/>
            <a:ext cx="4320000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29" name="Tijdelijke aanduiding voor dianummer 5">
            <a:extLst>
              <a:ext uri="{FF2B5EF4-FFF2-40B4-BE49-F238E27FC236}">
                <a16:creationId xmlns:a16="http://schemas.microsoft.com/office/drawing/2014/main" id="{E8C4C3C6-686A-490D-B361-C02FAC648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054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(50% 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ID" hidden="1">
            <a:extLst>
              <a:ext uri="{FF2B5EF4-FFF2-40B4-BE49-F238E27FC236}">
                <a16:creationId xmlns:a16="http://schemas.microsoft.com/office/drawing/2014/main" id="{C2A45CA0-1358-48B6-9E48-303D8949078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94FEA51A-4C32-44E3-AC61-EDC99F0769A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03EE3AEF-44B8-4223-9C77-0E2127CED24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D5E7D763-288B-488C-9031-77784358A6A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642B446A-0298-4E14-8348-7FA75F33B88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7EE50644-4155-4D50-A90D-5C7D37B4F735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0A4B7EEE-2920-40A2-8623-02C666C7EA13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B6ADDAAD-37B7-4932-8284-8CA1B65A834F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9E67493A-5BA0-4DF1-9B84-F8F83E520824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B88026CC-8DA0-48DB-940A-DB85A4CA706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6BD45FED-6518-48FC-8244-888D5D4D1A4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1DD2445-94EA-4A3A-97C8-776EC4562D4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6407C404-EE88-46C2-9A32-2ECE9764CA7E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129" name="Onder balkje">
            <a:extLst>
              <a:ext uri="{FF2B5EF4-FFF2-40B4-BE49-F238E27FC236}">
                <a16:creationId xmlns:a16="http://schemas.microsoft.com/office/drawing/2014/main" id="{93B821B0-D9C3-453C-B3CB-E51133442ABC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98BFDA63-73B4-4601-904F-E0AB02FDFF7A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17" name="foto">
            <a:extLst>
              <a:ext uri="{FF2B5EF4-FFF2-40B4-BE49-F238E27FC236}">
                <a16:creationId xmlns:a16="http://schemas.microsoft.com/office/drawing/2014/main" id="{9A29AFAD-46EE-42D3-AE33-64CC662FC00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27400" y="259477"/>
            <a:ext cx="6078361" cy="652646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542470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133" y="1396613"/>
            <a:ext cx="5424706" cy="4469349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24023" y="-885712"/>
            <a:ext cx="2943985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(50% / 50%)</a:t>
            </a:r>
          </a:p>
        </p:txBody>
      </p:sp>
      <p:grpSp>
        <p:nvGrpSpPr>
          <p:cNvPr id="53" name="Instructies">
            <a:extLst>
              <a:ext uri="{FF2B5EF4-FFF2-40B4-BE49-F238E27FC236}">
                <a16:creationId xmlns:a16="http://schemas.microsoft.com/office/drawing/2014/main" id="{C78CB953-7AC8-4C76-B70C-B4341CD578B5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0FB13C0E-6A45-4CF7-BCAD-A3EC4D99032E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04CCC6A4-C9F1-4CE6-AAB0-80DE7C432FD0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EB98EA50-0E55-4EF6-9D8A-22E4C2F79E6E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E1E749AA-9B45-4626-997F-C6A50B3336F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7DE5A2AA-47EC-4F72-AC73-252B98993AE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40E7DD23-B1EA-431E-8035-49D0FA5A5D6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00ADC6F2-9DE9-4F3D-88AA-320CE87CAAC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A8ED3291-7B27-4A9E-AE75-A9ACCCD14380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B9FE3F69-5FAB-4125-95D0-A7E0A4705BB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E2183DEB-B1D6-420A-9354-8654B3BB1E5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FE584A5F-B34E-4097-A334-481ADD3A62F9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3F08D64-D2AA-4B6A-A387-AA09167ED07B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18D986A8-CB40-4204-937C-6A99FA00BE7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5ACBC428-979F-4629-803C-60FDD89EED63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39FA060-8121-444D-B1DD-41ADE514D4B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B41C59E9-59CF-4C4F-9A8E-332A5A153A52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EB64E5A9-5FFF-4648-BDA6-6E70CB029A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6B52F795-A2D6-413B-A960-974B6C3A255A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6211734C-E4D3-4D01-AD62-B89EB4A109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572D796F-777F-40DF-AB4C-E8D4CBC7C90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E0022A5A-85B0-404F-9D56-18E15B4DDF3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0B1847A9-5ADF-47B1-8440-C70FA57AEE6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654E7969-88DA-4944-BD2A-C67BC76107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F0500D62-2CBC-4B9D-B7C1-4D2EFE886FDA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E27C1EFD-A001-40F3-BB88-8B1B466EB22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6C69BAB4-F22C-4CBA-9DA0-C0FFE82D8EB6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EF6FDC64-FE1C-43FB-81E6-40A12F849DD0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00221C3E-710E-4CBF-889E-F773F2F82C7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DDBEB7FD-E8F8-4E65-A647-486E503576D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322E8E44-6361-4245-9863-9D6242A1BB1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6C9BEC24-B376-4095-AC04-119A469E65F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9F75C778-B918-402E-A7BB-51305D6F3556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24F6F8B5-7969-4AC5-9426-510AA67C693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464895BF-576C-4006-8C7C-D23C77699A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B049A9F4-D7A4-4D5A-9718-D3F1A55694C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9DDB06FF-C555-437D-AC8B-66B9621EF66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F068C0F7-C62E-4EEC-9E5E-49FC708645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A679EF66-67EB-4C52-AF2A-7AB6B5D8A50E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ABD34FAB-9D32-4FD0-8ABE-B5E3394DE2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4C2B9AFA-5979-4269-AB90-EAC548E800FB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66B5580D-B116-43F0-8EC8-0F2E3209DAB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8F788CA4-CF7C-4B1C-A39F-E5653B491DDD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47BE0BC2-87FD-4161-8BF7-A868E119CE6B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3EB9547E-B291-4198-81C5-F22D774BDB56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BC8FEB4-9920-4082-9E4C-0E65648BFDAF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88316C1A-8330-4913-B669-729975C06AE0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518C41E3-ED28-402C-9A72-9A60A0EF81BE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E706970C-15CD-48A7-9A59-4A1E414DA893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4FCAE65E-DC79-40B6-B4C5-80F5335565E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3F0B40DA-4E24-4FC7-B312-EB73D4B3C8B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7249057B-B5AA-4B3D-A7DF-7FEAE2CA1F29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022141BE-B3AA-42ED-B672-F0BF1A0C45B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27C4DEA3-8AEE-46B2-912B-2E3D83752D91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75B3DE1-78D6-4445-9B8B-4D9AAD358998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53D29B4-26F3-4FE9-93B7-94D3B279E0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C4DC1EB7-6BDA-4EAE-AF9D-A6C36D57AAB8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E8421EA3-A62A-4BE1-BAF6-27A4542A884F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8C66A47-D732-4F15-AC4C-6E77C6309645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583A8211-DFDF-4E6A-917E-9E928E3FDAF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8" name="Tijdelijke aanduiding voor tekst 127">
            <a:extLst>
              <a:ext uri="{FF2B5EF4-FFF2-40B4-BE49-F238E27FC236}">
                <a16:creationId xmlns:a16="http://schemas.microsoft.com/office/drawing/2014/main" id="{27CF82E7-59D6-489B-92D4-13D790CD044F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3" name="Tijdelijke aanduiding voor dianummer 5">
            <a:extLst>
              <a:ext uri="{FF2B5EF4-FFF2-40B4-BE49-F238E27FC236}">
                <a16:creationId xmlns:a16="http://schemas.microsoft.com/office/drawing/2014/main" id="{6101DB38-4A0C-405C-9E38-7AF00EC15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127" name="logo">
            <a:extLst>
              <a:ext uri="{FF2B5EF4-FFF2-40B4-BE49-F238E27FC236}">
                <a16:creationId xmlns:a16="http://schemas.microsoft.com/office/drawing/2014/main" id="{C5A33D34-989B-42F4-A529-DB24ABA9540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0644896" y="6128096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00792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FOTO ANDERSOM (70% / 3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foto">
            <a:extLst>
              <a:ext uri="{FF2B5EF4-FFF2-40B4-BE49-F238E27FC236}">
                <a16:creationId xmlns:a16="http://schemas.microsoft.com/office/drawing/2014/main" id="{8675B554-5CE7-4D5E-8A45-11A43EE64C7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99601" y="276939"/>
            <a:ext cx="4766416" cy="6508904"/>
          </a:xfrm>
          <a:prstGeom prst="round2SameRect">
            <a:avLst>
              <a:gd name="adj1" fmla="val 2120"/>
              <a:gd name="adj2" fmla="val 0"/>
            </a:avLst>
          </a:prstGeom>
          <a:solidFill>
            <a:schemeClr val="bg1">
              <a:lumMod val="95000"/>
            </a:schemeClr>
          </a:solidFill>
        </p:spPr>
        <p:txBody>
          <a:bodyPr tIns="288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128" name="Onder balkje">
            <a:extLst>
              <a:ext uri="{FF2B5EF4-FFF2-40B4-BE49-F238E27FC236}">
                <a16:creationId xmlns:a16="http://schemas.microsoft.com/office/drawing/2014/main" id="{18DBE45D-5F2E-411F-8A68-CD9CD5B31DE9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113" name="GRID" hidden="1">
            <a:extLst>
              <a:ext uri="{FF2B5EF4-FFF2-40B4-BE49-F238E27FC236}">
                <a16:creationId xmlns:a16="http://schemas.microsoft.com/office/drawing/2014/main" id="{5C8A23F1-1E75-4A10-AD96-B836E7052487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4" name="Rechthoek 113">
              <a:extLst>
                <a:ext uri="{FF2B5EF4-FFF2-40B4-BE49-F238E27FC236}">
                  <a16:creationId xmlns:a16="http://schemas.microsoft.com/office/drawing/2014/main" id="{963F726C-6740-4A59-9FA5-9654F83EC49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5" name="Rechthoek 114">
              <a:extLst>
                <a:ext uri="{FF2B5EF4-FFF2-40B4-BE49-F238E27FC236}">
                  <a16:creationId xmlns:a16="http://schemas.microsoft.com/office/drawing/2014/main" id="{F3D46D3D-79D3-4FDB-9AC4-637F1FE5A1D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6" name="Rechthoek 115">
              <a:extLst>
                <a:ext uri="{FF2B5EF4-FFF2-40B4-BE49-F238E27FC236}">
                  <a16:creationId xmlns:a16="http://schemas.microsoft.com/office/drawing/2014/main" id="{1098B5C1-F44D-41BE-8E84-2C506CDBDD72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7" name="Rechthoek 116">
              <a:extLst>
                <a:ext uri="{FF2B5EF4-FFF2-40B4-BE49-F238E27FC236}">
                  <a16:creationId xmlns:a16="http://schemas.microsoft.com/office/drawing/2014/main" id="{BC3B9193-76E6-4709-A725-37C6173B1204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8" name="Rechthoek 117">
              <a:extLst>
                <a:ext uri="{FF2B5EF4-FFF2-40B4-BE49-F238E27FC236}">
                  <a16:creationId xmlns:a16="http://schemas.microsoft.com/office/drawing/2014/main" id="{AF14CAD4-BF2D-465D-8F23-5AED86C43E27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6714C93A-6652-4C11-BCCF-E7355E8CA4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801317D9-2071-472C-91D6-C94E915D4C3D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41F3BD06-A397-4A44-9685-0328ADAD026F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0EF1DE9-5821-4EA8-B9BB-893E2349664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3" name="Rechthoek 122">
              <a:extLst>
                <a:ext uri="{FF2B5EF4-FFF2-40B4-BE49-F238E27FC236}">
                  <a16:creationId xmlns:a16="http://schemas.microsoft.com/office/drawing/2014/main" id="{ADE29A6C-68D5-442D-9137-4901FBA476AB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1BEA619E-1B3D-4737-967B-BFA76C4342A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5BBB84AE-9171-41E7-8081-615B6A2B87DC}"/>
                </a:ext>
              </a:extLst>
            </p:cNvPr>
            <p:cNvSpPr/>
            <p:nvPr userDrawn="1"/>
          </p:nvSpPr>
          <p:spPr>
            <a:xfrm>
              <a:off x="4572418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3172A3D0-8B64-4718-89CF-CC414EA98B08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7532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52135" y="272177"/>
            <a:ext cx="70762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4852135" y="1399433"/>
            <a:ext cx="6815952" cy="4478892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299323" y="-885712"/>
            <a:ext cx="35933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FOTO ANDERSOM (70% / 30%)</a:t>
            </a:r>
          </a:p>
        </p:txBody>
      </p:sp>
      <p:grpSp>
        <p:nvGrpSpPr>
          <p:cNvPr id="53" name="Groep 52">
            <a:extLst>
              <a:ext uri="{FF2B5EF4-FFF2-40B4-BE49-F238E27FC236}">
                <a16:creationId xmlns:a16="http://schemas.microsoft.com/office/drawing/2014/main" id="{EAA174CE-7517-49A5-923A-21D80CE3DCCB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54" name="Groep 53">
              <a:extLst>
                <a:ext uri="{FF2B5EF4-FFF2-40B4-BE49-F238E27FC236}">
                  <a16:creationId xmlns:a16="http://schemas.microsoft.com/office/drawing/2014/main" id="{C4F53567-A556-401C-B626-11693C73B9A8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A83A254A-5683-4BF6-A966-9820D560BA1E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hthoek 99">
                <a:extLst>
                  <a:ext uri="{FF2B5EF4-FFF2-40B4-BE49-F238E27FC236}">
                    <a16:creationId xmlns:a16="http://schemas.microsoft.com/office/drawing/2014/main" id="{B1CA2C3C-6159-4210-88E3-756C236B4C75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ekstvak 100">
                <a:extLst>
                  <a:ext uri="{FF2B5EF4-FFF2-40B4-BE49-F238E27FC236}">
                    <a16:creationId xmlns:a16="http://schemas.microsoft.com/office/drawing/2014/main" id="{D71FDAE9-5FC9-4745-9DDC-B85E58DD66A6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02" name="Tekstvak 101">
                <a:extLst>
                  <a:ext uri="{FF2B5EF4-FFF2-40B4-BE49-F238E27FC236}">
                    <a16:creationId xmlns:a16="http://schemas.microsoft.com/office/drawing/2014/main" id="{05190549-D27A-484E-8BBA-360ACF702C32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03" name="Picture 3">
                <a:extLst>
                  <a:ext uri="{FF2B5EF4-FFF2-40B4-BE49-F238E27FC236}">
                    <a16:creationId xmlns:a16="http://schemas.microsoft.com/office/drawing/2014/main" id="{CDD5C37B-BFB6-4A23-B7FC-0344FC8E9164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04" name="Gelijkbenige driehoek 103">
                <a:extLst>
                  <a:ext uri="{FF2B5EF4-FFF2-40B4-BE49-F238E27FC236}">
                    <a16:creationId xmlns:a16="http://schemas.microsoft.com/office/drawing/2014/main" id="{628440A2-BEFB-435F-9013-8BEF2C830469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05" name="Groep 104">
                <a:extLst>
                  <a:ext uri="{FF2B5EF4-FFF2-40B4-BE49-F238E27FC236}">
                    <a16:creationId xmlns:a16="http://schemas.microsoft.com/office/drawing/2014/main" id="{D3DC29F3-6362-4DE0-A4E1-45CCCE19FC11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10" name="Rechthoek 109">
                  <a:extLst>
                    <a:ext uri="{FF2B5EF4-FFF2-40B4-BE49-F238E27FC236}">
                      <a16:creationId xmlns:a16="http://schemas.microsoft.com/office/drawing/2014/main" id="{6E5BF282-2A3F-4291-A880-28FA08D6A5B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1" name="Rechthoek 110">
                  <a:extLst>
                    <a:ext uri="{FF2B5EF4-FFF2-40B4-BE49-F238E27FC236}">
                      <a16:creationId xmlns:a16="http://schemas.microsoft.com/office/drawing/2014/main" id="{9CC2ACF3-3802-403E-B0C5-8EF6F8ECDBCF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12" name="Rechthoek 111">
                  <a:extLst>
                    <a:ext uri="{FF2B5EF4-FFF2-40B4-BE49-F238E27FC236}">
                      <a16:creationId xmlns:a16="http://schemas.microsoft.com/office/drawing/2014/main" id="{15FAD060-A55C-47DF-9A59-23A8C0B0BAA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6BDF7D75-E06B-4C39-8B8A-22C2D65A64B6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81583AC6-CF71-42E9-A085-6621BE76DFF3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70F1DF87-BDE4-4799-A9B4-3FF188E56760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09" name="Rechthoek 108">
                  <a:extLst>
                    <a:ext uri="{FF2B5EF4-FFF2-40B4-BE49-F238E27FC236}">
                      <a16:creationId xmlns:a16="http://schemas.microsoft.com/office/drawing/2014/main" id="{79467046-78AD-4170-A083-85E1EDF4CBDC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55" name="Meer informatie">
              <a:extLst>
                <a:ext uri="{FF2B5EF4-FFF2-40B4-BE49-F238E27FC236}">
                  <a16:creationId xmlns:a16="http://schemas.microsoft.com/office/drawing/2014/main" id="{D601B2F3-3B16-42C0-8C99-57FC335AA25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5BA0A9D9-5FC2-45BE-B752-DAB789B37D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F8985AC-F625-4B04-B3C1-9E284F5140F8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98" name="Rechte verbindingslijn 97">
                <a:extLst>
                  <a:ext uri="{FF2B5EF4-FFF2-40B4-BE49-F238E27FC236}">
                    <a16:creationId xmlns:a16="http://schemas.microsoft.com/office/drawing/2014/main" id="{4410758E-138D-4273-9B9E-3E72B50230E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56" name="Rechthoek 55">
              <a:extLst>
                <a:ext uri="{FF2B5EF4-FFF2-40B4-BE49-F238E27FC236}">
                  <a16:creationId xmlns:a16="http://schemas.microsoft.com/office/drawing/2014/main" id="{7874FD59-A20E-433A-8313-E57E00695AEF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57" name="Ovaal 56">
              <a:extLst>
                <a:ext uri="{FF2B5EF4-FFF2-40B4-BE49-F238E27FC236}">
                  <a16:creationId xmlns:a16="http://schemas.microsoft.com/office/drawing/2014/main" id="{557C4C7A-2B7B-40B1-8FCE-BA14B81218B6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58" name="Rechte verbindingslijn 57">
              <a:extLst>
                <a:ext uri="{FF2B5EF4-FFF2-40B4-BE49-F238E27FC236}">
                  <a16:creationId xmlns:a16="http://schemas.microsoft.com/office/drawing/2014/main" id="{510E934D-2422-4FF0-AACF-217E8515876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59" name="Rechte verbindingslijn 58">
              <a:extLst>
                <a:ext uri="{FF2B5EF4-FFF2-40B4-BE49-F238E27FC236}">
                  <a16:creationId xmlns:a16="http://schemas.microsoft.com/office/drawing/2014/main" id="{80477909-00F0-4A1F-B540-BCA5FD517C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0" name="Rechthoek 59">
              <a:extLst>
                <a:ext uri="{FF2B5EF4-FFF2-40B4-BE49-F238E27FC236}">
                  <a16:creationId xmlns:a16="http://schemas.microsoft.com/office/drawing/2014/main" id="{6960CE26-B85B-4000-BD2F-541E65044FA8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1" name="Rechte verbindingslijn 60">
              <a:extLst>
                <a:ext uri="{FF2B5EF4-FFF2-40B4-BE49-F238E27FC236}">
                  <a16:creationId xmlns:a16="http://schemas.microsoft.com/office/drawing/2014/main" id="{A2534C93-5B2C-44FF-BA58-7F92FD7C05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62" name="Ovaal 61">
              <a:extLst>
                <a:ext uri="{FF2B5EF4-FFF2-40B4-BE49-F238E27FC236}">
                  <a16:creationId xmlns:a16="http://schemas.microsoft.com/office/drawing/2014/main" id="{441DB6A8-DC59-49F6-BFE9-1B5D5EE76AED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63" name="Rechthoek 62">
              <a:extLst>
                <a:ext uri="{FF2B5EF4-FFF2-40B4-BE49-F238E27FC236}">
                  <a16:creationId xmlns:a16="http://schemas.microsoft.com/office/drawing/2014/main" id="{05C113F6-1D45-4584-93DA-E58E333945CA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64" name="Groep 63">
              <a:extLst>
                <a:ext uri="{FF2B5EF4-FFF2-40B4-BE49-F238E27FC236}">
                  <a16:creationId xmlns:a16="http://schemas.microsoft.com/office/drawing/2014/main" id="{4055D273-62C7-46D2-A165-2505C44C8A40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93" name="Rechthoek 92">
                <a:extLst>
                  <a:ext uri="{FF2B5EF4-FFF2-40B4-BE49-F238E27FC236}">
                    <a16:creationId xmlns:a16="http://schemas.microsoft.com/office/drawing/2014/main" id="{B1C0E312-9BF5-4B49-BC53-2242EED7FF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94" name="Rechte verbindingslijn 93">
                <a:extLst>
                  <a:ext uri="{FF2B5EF4-FFF2-40B4-BE49-F238E27FC236}">
                    <a16:creationId xmlns:a16="http://schemas.microsoft.com/office/drawing/2014/main" id="{8479EFE0-8635-4DB1-B778-F943116E9F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95" name="Gelijkbenige driehoek 94">
                <a:extLst>
                  <a:ext uri="{FF2B5EF4-FFF2-40B4-BE49-F238E27FC236}">
                    <a16:creationId xmlns:a16="http://schemas.microsoft.com/office/drawing/2014/main" id="{AECDC201-3FA6-4E86-9DEA-A30268D1787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5" name="Groep 64">
              <a:extLst>
                <a:ext uri="{FF2B5EF4-FFF2-40B4-BE49-F238E27FC236}">
                  <a16:creationId xmlns:a16="http://schemas.microsoft.com/office/drawing/2014/main" id="{73D96032-2A04-4E69-B143-57D145DCF7C2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87" name="Rechthoek 86">
                <a:extLst>
                  <a:ext uri="{FF2B5EF4-FFF2-40B4-BE49-F238E27FC236}">
                    <a16:creationId xmlns:a16="http://schemas.microsoft.com/office/drawing/2014/main" id="{74C9B7FC-0AB1-4DE5-A874-565F1C4CB2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8" name="Ovaal 87">
                <a:extLst>
                  <a:ext uri="{FF2B5EF4-FFF2-40B4-BE49-F238E27FC236}">
                    <a16:creationId xmlns:a16="http://schemas.microsoft.com/office/drawing/2014/main" id="{FAE8FE3A-D752-4344-8AF3-AEF4DCE36C5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Vrije vorm: vorm 88">
                <a:extLst>
                  <a:ext uri="{FF2B5EF4-FFF2-40B4-BE49-F238E27FC236}">
                    <a16:creationId xmlns:a16="http://schemas.microsoft.com/office/drawing/2014/main" id="{68CAA4A5-6391-499D-AE6E-D9494792B07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0" name="Rechthoek: afgeronde hoeken 89">
                <a:extLst>
                  <a:ext uri="{FF2B5EF4-FFF2-40B4-BE49-F238E27FC236}">
                    <a16:creationId xmlns:a16="http://schemas.microsoft.com/office/drawing/2014/main" id="{C0AB7A02-3DD6-4EFA-9FA9-4463DED1F1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91" name="Rechte verbindingslijn 90">
                <a:extLst>
                  <a:ext uri="{FF2B5EF4-FFF2-40B4-BE49-F238E27FC236}">
                    <a16:creationId xmlns:a16="http://schemas.microsoft.com/office/drawing/2014/main" id="{1695E653-F215-4B1F-ABFF-75134A40D4F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92" name="Rechte verbindingslijn 91">
                <a:extLst>
                  <a:ext uri="{FF2B5EF4-FFF2-40B4-BE49-F238E27FC236}">
                    <a16:creationId xmlns:a16="http://schemas.microsoft.com/office/drawing/2014/main" id="{BCA56E40-B027-4D6D-84D0-E5B62B4CD791}"/>
                  </a:ext>
                </a:extLst>
              </p:cNvPr>
              <p:cNvCxnSpPr>
                <a:cxnSpLocks/>
                <a:stCxn id="9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6" name="Ovaal 65">
              <a:extLst>
                <a:ext uri="{FF2B5EF4-FFF2-40B4-BE49-F238E27FC236}">
                  <a16:creationId xmlns:a16="http://schemas.microsoft.com/office/drawing/2014/main" id="{58A27B51-EF04-4624-A8E1-23DC583F26A7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9F6F3146-2772-4377-B140-65B5A9EDC878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68" name="Rechte verbindingslijn 67">
              <a:extLst>
                <a:ext uri="{FF2B5EF4-FFF2-40B4-BE49-F238E27FC236}">
                  <a16:creationId xmlns:a16="http://schemas.microsoft.com/office/drawing/2014/main" id="{01738F76-82D6-4FA0-9698-3163A5BA39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69" name="Groep 68">
              <a:extLst>
                <a:ext uri="{FF2B5EF4-FFF2-40B4-BE49-F238E27FC236}">
                  <a16:creationId xmlns:a16="http://schemas.microsoft.com/office/drawing/2014/main" id="{F270236B-9D84-46D9-8280-FE13BEB476D6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73" name="Rechthoek 72">
                <a:extLst>
                  <a:ext uri="{FF2B5EF4-FFF2-40B4-BE49-F238E27FC236}">
                    <a16:creationId xmlns:a16="http://schemas.microsoft.com/office/drawing/2014/main" id="{F281A87E-D248-40DC-AD90-1DF2EB2AFF97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4" name="Rechthoek 73">
                <a:extLst>
                  <a:ext uri="{FF2B5EF4-FFF2-40B4-BE49-F238E27FC236}">
                    <a16:creationId xmlns:a16="http://schemas.microsoft.com/office/drawing/2014/main" id="{1D7826FD-2D45-45A0-B459-357DAAF50B79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Tekstvak 74">
                <a:extLst>
                  <a:ext uri="{FF2B5EF4-FFF2-40B4-BE49-F238E27FC236}">
                    <a16:creationId xmlns:a16="http://schemas.microsoft.com/office/drawing/2014/main" id="{C6C1CEF3-EB75-46EE-9A2A-501EE846A3B4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76" name="Tekstvak 75">
                <a:extLst>
                  <a:ext uri="{FF2B5EF4-FFF2-40B4-BE49-F238E27FC236}">
                    <a16:creationId xmlns:a16="http://schemas.microsoft.com/office/drawing/2014/main" id="{13266105-05B3-4350-9A3E-80A1808869A3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77" name="Picture 3">
                <a:extLst>
                  <a:ext uri="{FF2B5EF4-FFF2-40B4-BE49-F238E27FC236}">
                    <a16:creationId xmlns:a16="http://schemas.microsoft.com/office/drawing/2014/main" id="{6CA297B1-4E52-4277-BFA8-8CC06C3BF4A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78" name="Gelijkbenige driehoek 77">
                <a:extLst>
                  <a:ext uri="{FF2B5EF4-FFF2-40B4-BE49-F238E27FC236}">
                    <a16:creationId xmlns:a16="http://schemas.microsoft.com/office/drawing/2014/main" id="{44932BA7-C72C-43E3-9B17-546A83674776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79" name="Groep 78">
                <a:extLst>
                  <a:ext uri="{FF2B5EF4-FFF2-40B4-BE49-F238E27FC236}">
                    <a16:creationId xmlns:a16="http://schemas.microsoft.com/office/drawing/2014/main" id="{CE76BEC3-94A8-424B-880C-90B49061523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B6B33279-769C-4A58-8BF9-FC9F47184ED4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E7BBA67-1C6C-4FC8-B51A-817EB082490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787C9042-5693-4EDA-8CA0-E6602F27839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80" name="Groep 79">
                <a:extLst>
                  <a:ext uri="{FF2B5EF4-FFF2-40B4-BE49-F238E27FC236}">
                    <a16:creationId xmlns:a16="http://schemas.microsoft.com/office/drawing/2014/main" id="{B4AC4E55-355C-4332-B5D5-AB29177B7680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81" name="Rechthoek 80">
                  <a:extLst>
                    <a:ext uri="{FF2B5EF4-FFF2-40B4-BE49-F238E27FC236}">
                      <a16:creationId xmlns:a16="http://schemas.microsoft.com/office/drawing/2014/main" id="{525FEEB2-A267-4C46-8FD8-D17EC069A42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18829EEE-77AE-4E06-B27F-92CE391B3AC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BE5810B9-0716-46BA-988E-C5685B51DB0D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70" name="Ovaal 69">
              <a:extLst>
                <a:ext uri="{FF2B5EF4-FFF2-40B4-BE49-F238E27FC236}">
                  <a16:creationId xmlns:a16="http://schemas.microsoft.com/office/drawing/2014/main" id="{7AFFA373-9126-43A8-A2EA-3FF212C6CA9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C94AD153-3045-47D6-955C-F6869E081F18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2" name="Rechte verbindingslijn 71">
              <a:extLst>
                <a:ext uri="{FF2B5EF4-FFF2-40B4-BE49-F238E27FC236}">
                  <a16:creationId xmlns:a16="http://schemas.microsoft.com/office/drawing/2014/main" id="{EC1A5CAE-9F30-439F-9FCE-0201BA2080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127" name="Tijdelijke aanduiding voor tekst 126">
            <a:extLst>
              <a:ext uri="{FF2B5EF4-FFF2-40B4-BE49-F238E27FC236}">
                <a16:creationId xmlns:a16="http://schemas.microsoft.com/office/drawing/2014/main" id="{6C3BBCF6-5BDB-47A2-8C5B-A3011553378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265647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0" name="Tijdelijke aanduiding voor dianummer 5">
            <a:extLst>
              <a:ext uri="{FF2B5EF4-FFF2-40B4-BE49-F238E27FC236}">
                <a16:creationId xmlns:a16="http://schemas.microsoft.com/office/drawing/2014/main" id="{B420AA81-754B-45EB-8942-AF665B88B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7103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GRAFIEK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ID" hidden="1">
            <a:extLst>
              <a:ext uri="{FF2B5EF4-FFF2-40B4-BE49-F238E27FC236}">
                <a16:creationId xmlns:a16="http://schemas.microsoft.com/office/drawing/2014/main" id="{D8098A61-1797-4AB0-A023-CD4B7C6E863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4398C623-ABDD-483E-9286-CAFBD5DABFDA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B8001D40-9B45-4E7F-8DBE-87EA71A36B48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BE80029F-0D70-40DB-843E-34A3A952CF57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346A7F8-30E3-4F08-A234-B6D2FD8C8252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B68540D6-690A-4197-A9DB-58EB90C01F2D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7D97E9F9-A31B-46E8-88FC-FE7984C7F74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5AD708E2-A7E2-4D52-A0F7-9CB23122CA63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071E772C-68F0-46A2-A7A8-F9A1ED98AC53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A5D98152-DA71-4196-8DC7-35B274E6821C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246655AC-E1BC-477D-B554-C586E3DCACF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EA42BD67-1553-4AAB-81A1-AF7CA6030C13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9C912707-9497-401A-BF0A-0E2FC2B1C01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14546"/>
            <a:ext cx="3140325" cy="216909"/>
          </a:xfrm>
        </p:spPr>
        <p:txBody>
          <a:bodyPr/>
          <a:lstStyle/>
          <a:p>
            <a:fld id="{81B33066-8D2A-4A75-BFF1-CF44C8C09CE9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1454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407336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530247" y="-885712"/>
            <a:ext cx="3131537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GRAFIEK (50%/ 50%)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6227400" y="1401494"/>
            <a:ext cx="5437991" cy="4422432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B100AB-4F9B-4A64-908F-0A386EE51625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6" name="Tijdelijke aanduiding voor dianummer 5">
            <a:extLst>
              <a:ext uri="{FF2B5EF4-FFF2-40B4-BE49-F238E27FC236}">
                <a16:creationId xmlns:a16="http://schemas.microsoft.com/office/drawing/2014/main" id="{FF854FE4-B0F5-4BD8-9188-4DC0CF88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100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87129"/>
            <a:ext cx="3140325" cy="216909"/>
          </a:xfrm>
        </p:spPr>
        <p:txBody>
          <a:bodyPr/>
          <a:lstStyle/>
          <a:p>
            <a:fld id="{A1B00CF6-CBF8-4891-A1EF-BA979A9524BF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87129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10534" y="-885712"/>
            <a:ext cx="1970962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GRAFIEK (100%)</a:t>
            </a:r>
          </a:p>
        </p:txBody>
      </p:sp>
      <p:sp>
        <p:nvSpPr>
          <p:cNvPr id="91" name="grafiek">
            <a:extLst>
              <a:ext uri="{FF2B5EF4-FFF2-40B4-BE49-F238E27FC236}">
                <a16:creationId xmlns:a16="http://schemas.microsoft.com/office/drawing/2014/main" id="{BDED734F-E8EE-4A40-A3B0-CCDA1D102C45}"/>
              </a:ext>
            </a:extLst>
          </p:cNvPr>
          <p:cNvSpPr>
            <a:spLocks noGrp="1"/>
          </p:cNvSpPr>
          <p:nvPr>
            <p:ph type="chart" sz="quarter" idx="14" hasCustomPrompt="1"/>
          </p:nvPr>
        </p:nvSpPr>
        <p:spPr>
          <a:xfrm>
            <a:off x="521863" y="1388794"/>
            <a:ext cx="11133275" cy="4469349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grafiek in te voegen</a:t>
            </a:r>
          </a:p>
        </p:txBody>
      </p:sp>
      <p:grpSp>
        <p:nvGrpSpPr>
          <p:cNvPr id="93" name="Instructie">
            <a:extLst>
              <a:ext uri="{FF2B5EF4-FFF2-40B4-BE49-F238E27FC236}">
                <a16:creationId xmlns:a16="http://schemas.microsoft.com/office/drawing/2014/main" id="{C9E001F6-3FBC-45DC-8207-6548440F7712}"/>
              </a:ext>
            </a:extLst>
          </p:cNvPr>
          <p:cNvGrpSpPr/>
          <p:nvPr userDrawn="1"/>
        </p:nvGrpSpPr>
        <p:grpSpPr>
          <a:xfrm>
            <a:off x="12389714" y="3046306"/>
            <a:ext cx="3183677" cy="2546619"/>
            <a:chOff x="12389714" y="4327164"/>
            <a:chExt cx="3183677" cy="2546619"/>
          </a:xfrm>
        </p:grpSpPr>
        <p:grpSp>
          <p:nvGrpSpPr>
            <p:cNvPr id="94" name="Meer informatie">
              <a:extLst>
                <a:ext uri="{FF2B5EF4-FFF2-40B4-BE49-F238E27FC236}">
                  <a16:creationId xmlns:a16="http://schemas.microsoft.com/office/drawing/2014/main" id="{7A1C1B78-6E2D-43F3-86BB-D14987A8AA27}"/>
                </a:ext>
              </a:extLst>
            </p:cNvPr>
            <p:cNvGrpSpPr/>
            <p:nvPr userDrawn="1"/>
          </p:nvGrpSpPr>
          <p:grpSpPr>
            <a:xfrm>
              <a:off x="12394875" y="6090510"/>
              <a:ext cx="3178515" cy="783273"/>
              <a:chOff x="-3741486" y="3359148"/>
              <a:chExt cx="3178515" cy="783273"/>
            </a:xfrm>
          </p:grpSpPr>
          <p:sp>
            <p:nvSpPr>
              <p:cNvPr id="132" name="Freeform 101">
                <a:extLst>
                  <a:ext uri="{FF2B5EF4-FFF2-40B4-BE49-F238E27FC236}">
                    <a16:creationId xmlns:a16="http://schemas.microsoft.com/office/drawing/2014/main" id="{16A53905-2267-4835-AA50-6145FC3B3F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59148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33" name="Rechthoek 132">
                <a:extLst>
                  <a:ext uri="{FF2B5EF4-FFF2-40B4-BE49-F238E27FC236}">
                    <a16:creationId xmlns:a16="http://schemas.microsoft.com/office/drawing/2014/main" id="{BBC55B4F-53EC-4FA0-9FA4-A2BA84E90F87}"/>
                  </a:ext>
                </a:extLst>
              </p:cNvPr>
              <p:cNvSpPr/>
              <p:nvPr userDrawn="1"/>
            </p:nvSpPr>
            <p:spPr>
              <a:xfrm>
                <a:off x="-3380966" y="3431177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501C72D5-9204-4357-8F61-28678659109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cxnSp>
          <p:nvCxnSpPr>
            <p:cNvPr id="95" name="Rechte verbindingslijn 94">
              <a:extLst>
                <a:ext uri="{FF2B5EF4-FFF2-40B4-BE49-F238E27FC236}">
                  <a16:creationId xmlns:a16="http://schemas.microsoft.com/office/drawing/2014/main" id="{E73A71B5-D298-408B-B81A-669EDBCB715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596372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6" name="Rechthoek 95">
              <a:extLst>
                <a:ext uri="{FF2B5EF4-FFF2-40B4-BE49-F238E27FC236}">
                  <a16:creationId xmlns:a16="http://schemas.microsoft.com/office/drawing/2014/main" id="{4F090187-74DB-4F08-B9D2-5A2495208D4F}"/>
                </a:ext>
              </a:extLst>
            </p:cNvPr>
            <p:cNvSpPr/>
            <p:nvPr userDrawn="1"/>
          </p:nvSpPr>
          <p:spPr>
            <a:xfrm>
              <a:off x="12395375" y="4327164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Data van de Grafiek Bewerken</a:t>
              </a:r>
            </a:p>
          </p:txBody>
        </p:sp>
        <p:sp>
          <p:nvSpPr>
            <p:cNvPr id="97" name="Ovaal 96">
              <a:extLst>
                <a:ext uri="{FF2B5EF4-FFF2-40B4-BE49-F238E27FC236}">
                  <a16:creationId xmlns:a16="http://schemas.microsoft.com/office/drawing/2014/main" id="{56242B33-BB1A-4AC4-A7AF-6695B08F87DE}"/>
                </a:ext>
              </a:extLst>
            </p:cNvPr>
            <p:cNvSpPr/>
            <p:nvPr userDrawn="1"/>
          </p:nvSpPr>
          <p:spPr>
            <a:xfrm>
              <a:off x="12389714" y="470625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98" name="Rechte verbindingslijn 97">
              <a:extLst>
                <a:ext uri="{FF2B5EF4-FFF2-40B4-BE49-F238E27FC236}">
                  <a16:creationId xmlns:a16="http://schemas.microsoft.com/office/drawing/2014/main" id="{7E3C0BF9-E98E-44A9-8118-80E0DAB7D10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5374" y="4584932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99" name="Rechthoek 98">
              <a:extLst>
                <a:ext uri="{FF2B5EF4-FFF2-40B4-BE49-F238E27FC236}">
                  <a16:creationId xmlns:a16="http://schemas.microsoft.com/office/drawing/2014/main" id="{7CFB252F-FA08-4A37-88FC-077A1F4CE170}"/>
                </a:ext>
              </a:extLst>
            </p:cNvPr>
            <p:cNvSpPr/>
            <p:nvPr userDrawn="1"/>
          </p:nvSpPr>
          <p:spPr>
            <a:xfrm>
              <a:off x="12755395" y="4772316"/>
              <a:ext cx="2817995" cy="31443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lvl="0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nl-NL" sz="1100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Selecteer de grafiek, klik met de rechter muisknop en kies </a:t>
              </a:r>
              <a:r>
                <a:rPr lang="nl-NL" sz="1100" b="1" kern="0" noProof="0" dirty="0">
                  <a:solidFill>
                    <a:schemeClr val="tx1"/>
                  </a:solidFill>
                  <a:latin typeface="+mn-lt"/>
                  <a:cs typeface="Segoe UI Light" panose="020B0502040204020203" pitchFamily="34" charset="0"/>
                </a:rPr>
                <a:t>‘Gegevens bewerken’</a:t>
              </a:r>
            </a:p>
          </p:txBody>
        </p: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149F826-5473-4D84-B11A-B8FCED0BC60B}"/>
                </a:ext>
              </a:extLst>
            </p:cNvPr>
            <p:cNvGrpSpPr/>
            <p:nvPr userDrawn="1"/>
          </p:nvGrpSpPr>
          <p:grpSpPr>
            <a:xfrm>
              <a:off x="12755394" y="5222855"/>
              <a:ext cx="1714530" cy="639425"/>
              <a:chOff x="12757283" y="4365594"/>
              <a:chExt cx="1714530" cy="639425"/>
            </a:xfrm>
          </p:grpSpPr>
          <p:sp>
            <p:nvSpPr>
              <p:cNvPr id="101" name="Rechthoek 100">
                <a:extLst>
                  <a:ext uri="{FF2B5EF4-FFF2-40B4-BE49-F238E27FC236}">
                    <a16:creationId xmlns:a16="http://schemas.microsoft.com/office/drawing/2014/main" id="{4DBEFDC8-2B58-429A-A80F-BECE302BD12E}"/>
                  </a:ext>
                </a:extLst>
              </p:cNvPr>
              <p:cNvSpPr/>
              <p:nvPr userDrawn="1"/>
            </p:nvSpPr>
            <p:spPr>
              <a:xfrm>
                <a:off x="12757283" y="4365594"/>
                <a:ext cx="1626818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2" name="Rechthoek 101">
                <a:extLst>
                  <a:ext uri="{FF2B5EF4-FFF2-40B4-BE49-F238E27FC236}">
                    <a16:creationId xmlns:a16="http://schemas.microsoft.com/office/drawing/2014/main" id="{D9C13CA8-362E-419F-8E5B-5423F1B8C43F}"/>
                  </a:ext>
                </a:extLst>
              </p:cNvPr>
              <p:cNvSpPr/>
              <p:nvPr userDrawn="1"/>
            </p:nvSpPr>
            <p:spPr>
              <a:xfrm>
                <a:off x="12768263" y="4676983"/>
                <a:ext cx="1609231" cy="261256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Tekstvak 102">
                <a:extLst>
                  <a:ext uri="{FF2B5EF4-FFF2-40B4-BE49-F238E27FC236}">
                    <a16:creationId xmlns:a16="http://schemas.microsoft.com/office/drawing/2014/main" id="{38A87954-6B96-4840-99EE-473A13BF08BB}"/>
                  </a:ext>
                </a:extLst>
              </p:cNvPr>
              <p:cNvSpPr txBox="1"/>
              <p:nvPr userDrawn="1"/>
            </p:nvSpPr>
            <p:spPr>
              <a:xfrm>
                <a:off x="12997648" y="4404704"/>
                <a:ext cx="1248154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Grafiektype wijzigen</a:t>
                </a:r>
              </a:p>
            </p:txBody>
          </p:sp>
          <p:sp>
            <p:nvSpPr>
              <p:cNvPr id="104" name="Tekstvak 103">
                <a:extLst>
                  <a:ext uri="{FF2B5EF4-FFF2-40B4-BE49-F238E27FC236}">
                    <a16:creationId xmlns:a16="http://schemas.microsoft.com/office/drawing/2014/main" id="{64EAE2DA-E998-42D4-AF66-6DC0D991A793}"/>
                  </a:ext>
                </a:extLst>
              </p:cNvPr>
              <p:cNvSpPr txBox="1"/>
              <p:nvPr userDrawn="1"/>
            </p:nvSpPr>
            <p:spPr>
              <a:xfrm>
                <a:off x="12984219" y="4725830"/>
                <a:ext cx="1274711" cy="216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Gegevens bewerken</a:t>
                </a:r>
              </a:p>
            </p:txBody>
          </p:sp>
          <p:pic>
            <p:nvPicPr>
              <p:cNvPr id="105" name="Picture 3">
                <a:extLst>
                  <a:ext uri="{FF2B5EF4-FFF2-40B4-BE49-F238E27FC236}">
                    <a16:creationId xmlns:a16="http://schemas.microsoft.com/office/drawing/2014/main" id="{2637CA94-7489-4D59-BA7C-0072F03D7793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328727" y="4773688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0F65D8A-932C-4FFE-8A7C-FCD741C254C1}"/>
                  </a:ext>
                </a:extLst>
              </p:cNvPr>
              <p:cNvGrpSpPr/>
              <p:nvPr userDrawn="1"/>
            </p:nvGrpSpPr>
            <p:grpSpPr>
              <a:xfrm>
                <a:off x="12831198" y="4432250"/>
                <a:ext cx="139861" cy="152244"/>
                <a:chOff x="12574450" y="6053892"/>
                <a:chExt cx="169232" cy="184215"/>
              </a:xfrm>
            </p:grpSpPr>
            <p:sp>
              <p:nvSpPr>
                <p:cNvPr id="129" name="Rechthoek 128">
                  <a:extLst>
                    <a:ext uri="{FF2B5EF4-FFF2-40B4-BE49-F238E27FC236}">
                      <a16:creationId xmlns:a16="http://schemas.microsoft.com/office/drawing/2014/main" id="{E4F2CAC6-C286-4619-9A46-94AF0F3B4813}"/>
                    </a:ext>
                  </a:extLst>
                </p:cNvPr>
                <p:cNvSpPr/>
                <p:nvPr userDrawn="1"/>
              </p:nvSpPr>
              <p:spPr>
                <a:xfrm>
                  <a:off x="12574450" y="6111529"/>
                  <a:ext cx="46293" cy="126577"/>
                </a:xfrm>
                <a:prstGeom prst="rect">
                  <a:avLst/>
                </a:pr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0" name="Rechthoek 129">
                  <a:extLst>
                    <a:ext uri="{FF2B5EF4-FFF2-40B4-BE49-F238E27FC236}">
                      <a16:creationId xmlns:a16="http://schemas.microsoft.com/office/drawing/2014/main" id="{FF309A0B-5266-403E-A702-BE9F65D24750}"/>
                    </a:ext>
                  </a:extLst>
                </p:cNvPr>
                <p:cNvSpPr/>
                <p:nvPr userDrawn="1"/>
              </p:nvSpPr>
              <p:spPr>
                <a:xfrm>
                  <a:off x="12635427" y="6053892"/>
                  <a:ext cx="46293" cy="184215"/>
                </a:xfrm>
                <a:prstGeom prst="rect">
                  <a:avLst/>
                </a:prstGeom>
                <a:solidFill>
                  <a:srgbClr val="EDC87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  <p:sp>
              <p:nvSpPr>
                <p:cNvPr id="131" name="Rechthoek 130">
                  <a:extLst>
                    <a:ext uri="{FF2B5EF4-FFF2-40B4-BE49-F238E27FC236}">
                      <a16:creationId xmlns:a16="http://schemas.microsoft.com/office/drawing/2014/main" id="{6473A50E-AE4B-43CE-8EC8-1620785C8D60}"/>
                    </a:ext>
                  </a:extLst>
                </p:cNvPr>
                <p:cNvSpPr/>
                <p:nvPr userDrawn="1"/>
              </p:nvSpPr>
              <p:spPr>
                <a:xfrm>
                  <a:off x="12697389" y="6094907"/>
                  <a:ext cx="46293" cy="143200"/>
                </a:xfrm>
                <a:prstGeom prst="rect">
                  <a:avLst/>
                </a:prstGeom>
                <a:solidFill>
                  <a:srgbClr val="80808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000" noProof="0" dirty="0">
                    <a:solidFill>
                      <a:schemeClr val="tx2"/>
                    </a:solidFill>
                    <a:latin typeface="+mn-lt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A10A86B2-4771-4F86-94AC-EE55D2392979}"/>
                  </a:ext>
                </a:extLst>
              </p:cNvPr>
              <p:cNvGrpSpPr/>
              <p:nvPr userDrawn="1"/>
            </p:nvGrpSpPr>
            <p:grpSpPr>
              <a:xfrm>
                <a:off x="12831198" y="4748585"/>
                <a:ext cx="184916" cy="120210"/>
                <a:chOff x="8815516" y="1076284"/>
                <a:chExt cx="503174" cy="327105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47F3F537-AC54-4DE4-9350-4910FCF53CEE}"/>
                    </a:ext>
                  </a:extLst>
                </p:cNvPr>
                <p:cNvSpPr/>
                <p:nvPr userDrawn="1"/>
              </p:nvSpPr>
              <p:spPr>
                <a:xfrm>
                  <a:off x="8815516" y="1133167"/>
                  <a:ext cx="372729" cy="235975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E845CEF2-5548-4E42-8AF4-6F14ED3A3499}"/>
                    </a:ext>
                  </a:extLst>
                </p:cNvPr>
                <p:cNvGrpSpPr/>
                <p:nvPr userDrawn="1"/>
              </p:nvGrpSpPr>
              <p:grpSpPr>
                <a:xfrm>
                  <a:off x="8815517" y="1076284"/>
                  <a:ext cx="503173" cy="327105"/>
                  <a:chOff x="1351248" y="-683635"/>
                  <a:chExt cx="503173" cy="327105"/>
                </a:xfrm>
              </p:grpSpPr>
              <p:grpSp>
                <p:nvGrpSpPr>
                  <p:cNvPr id="110" name="Groep 109">
                    <a:extLst>
                      <a:ext uri="{FF2B5EF4-FFF2-40B4-BE49-F238E27FC236}">
                        <a16:creationId xmlns:a16="http://schemas.microsoft.com/office/drawing/2014/main" id="{E9E726B1-A7C6-4F14-9CAC-F4CD04BDDDF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1248" y="-683635"/>
                    <a:ext cx="375186" cy="293652"/>
                    <a:chOff x="1094874" y="-884923"/>
                    <a:chExt cx="884668" cy="692417"/>
                  </a:xfrm>
                </p:grpSpPr>
                <p:sp>
                  <p:nvSpPr>
                    <p:cNvPr id="115" name="Rechthoek 114">
                      <a:extLst>
                        <a:ext uri="{FF2B5EF4-FFF2-40B4-BE49-F238E27FC236}">
                          <a16:creationId xmlns:a16="http://schemas.microsoft.com/office/drawing/2014/main" id="{CB7A4333-9006-4DEC-8C05-AB8BA2C89A4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094874" y="-884923"/>
                      <a:ext cx="878304" cy="145579"/>
                    </a:xfrm>
                    <a:prstGeom prst="rect">
                      <a:avLst/>
                    </a:prstGeom>
                    <a:solidFill>
                      <a:srgbClr val="81818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grpSp>
                  <p:nvGrpSpPr>
                    <p:cNvPr id="116" name="Groep 115">
                      <a:extLst>
                        <a:ext uri="{FF2B5EF4-FFF2-40B4-BE49-F238E27FC236}">
                          <a16:creationId xmlns:a16="http://schemas.microsoft.com/office/drawing/2014/main" id="{BBDB74E0-95DA-4B1B-B0B5-526EB602003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878306"/>
                      <a:ext cx="867364" cy="685800"/>
                      <a:chOff x="1094874" y="-878306"/>
                      <a:chExt cx="867364" cy="613611"/>
                    </a:xfrm>
                  </p:grpSpPr>
                  <p:cxnSp>
                    <p:nvCxnSpPr>
                      <p:cNvPr id="122" name="Rechte verbindingslijn 121">
                        <a:extLst>
                          <a:ext uri="{FF2B5EF4-FFF2-40B4-BE49-F238E27FC236}">
                            <a16:creationId xmlns:a16="http://schemas.microsoft.com/office/drawing/2014/main" id="{1F5CA13D-6259-465D-A375-8AADDDE629C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094874" y="-878305"/>
                        <a:ext cx="0" cy="613610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3" name="Rechte verbindingslijn 122">
                        <a:extLst>
                          <a:ext uri="{FF2B5EF4-FFF2-40B4-BE49-F238E27FC236}">
                            <a16:creationId xmlns:a16="http://schemas.microsoft.com/office/drawing/2014/main" id="{F761B7E8-C0D2-4D72-A278-8D0AB0AC27A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962238" y="-878306"/>
                        <a:ext cx="0" cy="613611"/>
                      </a:xfrm>
                      <a:prstGeom prst="line">
                        <a:avLst/>
                      </a:prstGeom>
                      <a:ln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124" name="Groep 123">
                        <a:extLst>
                          <a:ext uri="{FF2B5EF4-FFF2-40B4-BE49-F238E27FC236}">
                            <a16:creationId xmlns:a16="http://schemas.microsoft.com/office/drawing/2014/main" id="{4E325CC0-D128-44F7-A915-260996265FAB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1270535" y="-878306"/>
                        <a:ext cx="526983" cy="613611"/>
                        <a:chOff x="1270535" y="-745959"/>
                        <a:chExt cx="526983" cy="481264"/>
                      </a:xfrm>
                    </p:grpSpPr>
                    <p:cxnSp>
                      <p:nvCxnSpPr>
                        <p:cNvPr id="125" name="Rechte verbindingslijn 124">
                          <a:extLst>
                            <a:ext uri="{FF2B5EF4-FFF2-40B4-BE49-F238E27FC236}">
                              <a16:creationId xmlns:a16="http://schemas.microsoft.com/office/drawing/2014/main" id="{C7638D50-02D3-4B9D-A6A4-D1014B950C3B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446196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6" name="Rechte verbindingslijn 125">
                          <a:extLst>
                            <a:ext uri="{FF2B5EF4-FFF2-40B4-BE49-F238E27FC236}">
                              <a16:creationId xmlns:a16="http://schemas.microsoft.com/office/drawing/2014/main" id="{FC25F6D1-67A7-4D32-8D54-D5234326E527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270535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7" name="Rechte verbindingslijn 126">
                          <a:extLst>
                            <a:ext uri="{FF2B5EF4-FFF2-40B4-BE49-F238E27FC236}">
                              <a16:creationId xmlns:a16="http://schemas.microsoft.com/office/drawing/2014/main" id="{3D5DF2D7-D0A1-4107-A507-0C75344A26E9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621857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28" name="Rechte verbindingslijn 127">
                          <a:extLst>
                            <a:ext uri="{FF2B5EF4-FFF2-40B4-BE49-F238E27FC236}">
                              <a16:creationId xmlns:a16="http://schemas.microsoft.com/office/drawing/2014/main" id="{521D8DF3-8251-4453-9315-AC24AD6A8ADD}"/>
                            </a:ext>
                          </a:extLst>
                        </p:cNvPr>
                        <p:cNvCxnSpPr>
                          <a:cxnSpLocks/>
                        </p:cNvCxnSpPr>
                        <p:nvPr userDrawn="1"/>
                      </p:nvCxnSpPr>
                      <p:spPr>
                        <a:xfrm>
                          <a:off x="1797518" y="-745959"/>
                          <a:ext cx="0" cy="481264"/>
                        </a:xfrm>
                        <a:prstGeom prst="line">
                          <a:avLst/>
                        </a:prstGeom>
                        <a:ln w="6350">
                          <a:solidFill>
                            <a:srgbClr val="818181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17" name="Rechte verbindingslijn 116">
                      <a:extLst>
                        <a:ext uri="{FF2B5EF4-FFF2-40B4-BE49-F238E27FC236}">
                          <a16:creationId xmlns:a16="http://schemas.microsoft.com/office/drawing/2014/main" id="{28098B12-E9CD-4E38-8F60-278A86109DF3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 flipH="1">
                      <a:off x="1098555" y="-192506"/>
                      <a:ext cx="880987" cy="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18" name="Groep 117">
                      <a:extLst>
                        <a:ext uri="{FF2B5EF4-FFF2-40B4-BE49-F238E27FC236}">
                          <a16:creationId xmlns:a16="http://schemas.microsoft.com/office/drawing/2014/main" id="{162FE508-906F-49AE-A86E-44E52136004B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094874" y="-607596"/>
                      <a:ext cx="878306" cy="276726"/>
                      <a:chOff x="1106905" y="-607596"/>
                      <a:chExt cx="878307" cy="276726"/>
                    </a:xfrm>
                  </p:grpSpPr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5503EED9-B041-4F8A-B272-009E252CCF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330870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94E33E19-C581-40C2-ABEB-4BD42A33E9C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469233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1" name="Rechte verbindingslijn 120">
                        <a:extLst>
                          <a:ext uri="{FF2B5EF4-FFF2-40B4-BE49-F238E27FC236}">
                            <a16:creationId xmlns:a16="http://schemas.microsoft.com/office/drawing/2014/main" id="{7BD10776-A3E1-48E1-86CD-8CDD6A102B0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1106905" y="-607596"/>
                        <a:ext cx="878307" cy="0"/>
                      </a:xfrm>
                      <a:prstGeom prst="line">
                        <a:avLst/>
                      </a:prstGeom>
                      <a:ln w="6350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8B5AFAAA-DAD1-4662-9C8D-62732563B290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1605871" y="-605080"/>
                    <a:ext cx="90079" cy="407021"/>
                    <a:chOff x="3130062" y="-817193"/>
                    <a:chExt cx="131884" cy="595920"/>
                  </a:xfrm>
                  <a:solidFill>
                    <a:srgbClr val="3399FF"/>
                  </a:solidFill>
                </p:grpSpPr>
                <p:sp>
                  <p:nvSpPr>
                    <p:cNvPr id="112" name="Rechthoek 111">
                      <a:extLst>
                        <a:ext uri="{FF2B5EF4-FFF2-40B4-BE49-F238E27FC236}">
                          <a16:creationId xmlns:a16="http://schemas.microsoft.com/office/drawing/2014/main" id="{880B84C0-5DE3-42E3-9EF9-49216969E42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2" y="-705979"/>
                      <a:ext cx="131884" cy="281354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3" name="Rechthoek: afgeronde bovenhoeken 112">
                      <a:extLst>
                        <a:ext uri="{FF2B5EF4-FFF2-40B4-BE49-F238E27FC236}">
                          <a16:creationId xmlns:a16="http://schemas.microsoft.com/office/drawing/2014/main" id="{FE1C688C-1D06-4343-A0F7-B7B214ECF33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30063" y="-817193"/>
                      <a:ext cx="131883" cy="87615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  <p:sp>
                  <p:nvSpPr>
                    <p:cNvPr id="114" name="Gelijkbenige driehoek 113">
                      <a:extLst>
                        <a:ext uri="{FF2B5EF4-FFF2-40B4-BE49-F238E27FC236}">
                          <a16:creationId xmlns:a16="http://schemas.microsoft.com/office/drawing/2014/main" id="{26A48251-B39F-43D2-A5B4-8579A5A464C2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30062" y="-401026"/>
                      <a:ext cx="131884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noProof="0" dirty="0"/>
                    </a:p>
                  </p:txBody>
                </p:sp>
              </p:grpSp>
            </p:grpSp>
          </p:grpSp>
        </p:grpSp>
      </p:grpSp>
      <p:grpSp>
        <p:nvGrpSpPr>
          <p:cNvPr id="73" name="GRID" hidden="1">
            <a:extLst>
              <a:ext uri="{FF2B5EF4-FFF2-40B4-BE49-F238E27FC236}">
                <a16:creationId xmlns:a16="http://schemas.microsoft.com/office/drawing/2014/main" id="{A42AA2CB-EB2C-4371-99B2-FFE1C7ABC65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1B148C1F-0DC3-40A3-9ABA-60E3F85AE7F2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73E3192B-3823-4A68-84E9-3C984563ED0B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9155171A-1727-48A0-9D0A-0D7C94E29723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CED705F7-47C7-4D84-B9A4-EF4160028016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51564711-4802-42AE-A003-604DAFEC66D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33B453C-82AE-43AA-B3DA-4A9B0925A942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C261EECC-4C34-4F17-AFB5-3CB1CC9E52EB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DB7F3834-98C1-4824-95C1-84A4AD0BB102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3EA1BE1-E41D-4388-9B5A-48435EF2F41E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9B706927-B552-461D-8CAB-7D27387C4669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C1979472-D81B-43AA-9831-B5D13FD80B6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ED3B4A7B-F5C0-4103-8E58-E0D3779A2B72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135" name="Instructie">
            <a:extLst>
              <a:ext uri="{FF2B5EF4-FFF2-40B4-BE49-F238E27FC236}">
                <a16:creationId xmlns:a16="http://schemas.microsoft.com/office/drawing/2014/main" id="{015A3A78-3E5D-474B-8118-23BEB68D7F72}"/>
              </a:ext>
            </a:extLst>
          </p:cNvPr>
          <p:cNvGrpSpPr/>
          <p:nvPr userDrawn="1"/>
        </p:nvGrpSpPr>
        <p:grpSpPr>
          <a:xfrm>
            <a:off x="12391601" y="0"/>
            <a:ext cx="3183677" cy="2499789"/>
            <a:chOff x="12391601" y="0"/>
            <a:chExt cx="3183677" cy="2499789"/>
          </a:xfrm>
        </p:grpSpPr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1EF28382-F5DA-4222-B10F-3C1A3B1D4D1B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Grafiek invoegen/veranderen</a:t>
              </a:r>
            </a:p>
          </p:txBody>
        </p:sp>
        <p:sp>
          <p:nvSpPr>
            <p:cNvPr id="137" name="Ovaal 136">
              <a:extLst>
                <a:ext uri="{FF2B5EF4-FFF2-40B4-BE49-F238E27FC236}">
                  <a16:creationId xmlns:a16="http://schemas.microsoft.com/office/drawing/2014/main" id="{E71F8945-6688-42DC-B6BB-F5523F38EAFD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38" name="Rechte verbindingslijn 137">
              <a:extLst>
                <a:ext uri="{FF2B5EF4-FFF2-40B4-BE49-F238E27FC236}">
                  <a16:creationId xmlns:a16="http://schemas.microsoft.com/office/drawing/2014/main" id="{E37094F8-B57D-4C64-B920-796D1AFC858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39" name="Rechte verbindingslijn 138">
              <a:extLst>
                <a:ext uri="{FF2B5EF4-FFF2-40B4-BE49-F238E27FC236}">
                  <a16:creationId xmlns:a16="http://schemas.microsoft.com/office/drawing/2014/main" id="{82D6A188-7533-4E36-BA8C-7CFBBF1DFD9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40" name="Rechthoek 139">
              <a:extLst>
                <a:ext uri="{FF2B5EF4-FFF2-40B4-BE49-F238E27FC236}">
                  <a16:creationId xmlns:a16="http://schemas.microsoft.com/office/drawing/2014/main" id="{03F6F256-BAED-42AD-B7CD-CD74E7CB538D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grafiek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grafiek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41" name="Ovaal 140">
              <a:extLst>
                <a:ext uri="{FF2B5EF4-FFF2-40B4-BE49-F238E27FC236}">
                  <a16:creationId xmlns:a16="http://schemas.microsoft.com/office/drawing/2014/main" id="{97A56B35-5EF6-4088-816C-CB973DBB0871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42" name="Rechthoek 141">
              <a:extLst>
                <a:ext uri="{FF2B5EF4-FFF2-40B4-BE49-F238E27FC236}">
                  <a16:creationId xmlns:a16="http://schemas.microsoft.com/office/drawing/2014/main" id="{1107F6C4-83ED-4B0A-BA8C-C2D85F7CD015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grafiek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43" name="Groep 142">
              <a:extLst>
                <a:ext uri="{FF2B5EF4-FFF2-40B4-BE49-F238E27FC236}">
                  <a16:creationId xmlns:a16="http://schemas.microsoft.com/office/drawing/2014/main" id="{099C7953-056F-4CF9-B984-08C5D0BB378B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128E767-D7C4-4F0A-A11C-C36D78ABCA5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0" name="Rechte verbindingslijn 149">
                <a:extLst>
                  <a:ext uri="{FF2B5EF4-FFF2-40B4-BE49-F238E27FC236}">
                    <a16:creationId xmlns:a16="http://schemas.microsoft.com/office/drawing/2014/main" id="{0313D5C2-5876-407F-9A6B-82883BF4BF8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1" name="Gelijkbenige driehoek 150">
                <a:extLst>
                  <a:ext uri="{FF2B5EF4-FFF2-40B4-BE49-F238E27FC236}">
                    <a16:creationId xmlns:a16="http://schemas.microsoft.com/office/drawing/2014/main" id="{81923B41-E4FE-4FEA-906E-82B89458B5D7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4" name="Rechte verbindingslijn 143">
              <a:extLst>
                <a:ext uri="{FF2B5EF4-FFF2-40B4-BE49-F238E27FC236}">
                  <a16:creationId xmlns:a16="http://schemas.microsoft.com/office/drawing/2014/main" id="{8EB43433-97DE-4461-9FAE-0E382BE65E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F96A3E84-258C-4FDC-B46B-F7D1B2F335BB}"/>
                </a:ext>
              </a:extLst>
            </p:cNvPr>
            <p:cNvGrpSpPr/>
            <p:nvPr userDrawn="1"/>
          </p:nvGrpSpPr>
          <p:grpSpPr>
            <a:xfrm>
              <a:off x="12751697" y="1147804"/>
              <a:ext cx="289372" cy="314992"/>
              <a:chOff x="7322769" y="-310267"/>
              <a:chExt cx="289372" cy="314992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1475AE3-376C-47EE-83D5-684D16F77743}"/>
                  </a:ext>
                </a:extLst>
              </p:cNvPr>
              <p:cNvSpPr/>
              <p:nvPr userDrawn="1"/>
            </p:nvSpPr>
            <p:spPr>
              <a:xfrm>
                <a:off x="7322769" y="-211712"/>
                <a:ext cx="79156" cy="216437"/>
              </a:xfrm>
              <a:prstGeom prst="rect">
                <a:avLst/>
              </a:prstGeom>
              <a:solidFill>
                <a:srgbClr val="4D82B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D4EE6DCE-B63B-434C-91ED-1587AF755CD2}"/>
                  </a:ext>
                </a:extLst>
              </p:cNvPr>
              <p:cNvSpPr/>
              <p:nvPr userDrawn="1"/>
            </p:nvSpPr>
            <p:spPr>
              <a:xfrm>
                <a:off x="7427035" y="-310267"/>
                <a:ext cx="79156" cy="314992"/>
              </a:xfrm>
              <a:prstGeom prst="rect">
                <a:avLst/>
              </a:prstGeom>
              <a:solidFill>
                <a:srgbClr val="FFCC6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92EC821-EC1B-45CD-AA31-A5174D9AEE25}"/>
                  </a:ext>
                </a:extLst>
              </p:cNvPr>
              <p:cNvSpPr/>
              <p:nvPr userDrawn="1"/>
            </p:nvSpPr>
            <p:spPr>
              <a:xfrm>
                <a:off x="7532985" y="-240134"/>
                <a:ext cx="79156" cy="244859"/>
              </a:xfrm>
              <a:prstGeom prst="rect">
                <a:avLst/>
              </a:prstGeom>
              <a:solidFill>
                <a:srgbClr val="80808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sp>
        <p:nvSpPr>
          <p:cNvPr id="71" name="Onder balkje">
            <a:extLst>
              <a:ext uri="{FF2B5EF4-FFF2-40B4-BE49-F238E27FC236}">
                <a16:creationId xmlns:a16="http://schemas.microsoft.com/office/drawing/2014/main" id="{A43B3275-0DAA-46DF-AA83-74A0CD51782F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59A8263C-BADD-4468-84A9-1E09DB414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53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9301655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TABEL (50%/ 5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20856"/>
            <a:ext cx="3140325" cy="216909"/>
          </a:xfrm>
        </p:spPr>
        <p:txBody>
          <a:bodyPr/>
          <a:lstStyle/>
          <a:p>
            <a:fld id="{C8226F51-BA4F-47DD-BB27-1D52D814875C}" type="datetime1">
              <a:rPr lang="nl-NL" smtClean="0"/>
              <a:t>19-2-2019</a:t>
            </a:fld>
            <a:endParaRPr lang="nl-NL" dirty="0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20856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4" y="272177"/>
            <a:ext cx="11146223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639252" y="-885712"/>
            <a:ext cx="2913528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TEKST MET TABEL (50%/ 50%)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47711" y="1407861"/>
            <a:ext cx="5412132" cy="4454808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091A87-E469-4741-AFAE-D9FE9D31606F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5A6E0E6B-9076-4747-B72A-CE6754E64B56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76726127-9718-42DE-8B36-ACFA6484CDAD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5C7B464E-EB02-44DE-B0EA-1B24AF5D234F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73496353-1240-4E64-BED4-2A49E624408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A67ABC18-63E9-4A12-8233-B9211B2E9B3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89377A1B-9100-4765-8EBA-772D65451901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99204BCB-084E-4A74-AFCC-C7FBCC2939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ADD40E2F-10B1-4CA7-9ED6-3F3F72DF520E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426073FA-9DF6-4303-80AD-06336912AA18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9252037A-C515-44C2-A220-ABB721F5C4A5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A06BB989-B0BE-45A8-8D37-EB49821A29C7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7EE64E67-40EE-4FF9-AA93-4EDDC2C9A948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ekst">
            <a:extLst>
              <a:ext uri="{FF2B5EF4-FFF2-40B4-BE49-F238E27FC236}">
                <a16:creationId xmlns:a16="http://schemas.microsoft.com/office/drawing/2014/main" id="{2277963E-BB3D-4657-8FDB-59BC2A5ACE82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1864" y="1401494"/>
            <a:ext cx="5426486" cy="4451377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Klik hier om een </a:t>
            </a:r>
            <a:r>
              <a:rPr lang="nl-NL" noProof="0" dirty="0" err="1"/>
              <a:t>bullet</a:t>
            </a:r>
            <a:r>
              <a:rPr lang="nl-NL" noProof="0" dirty="0"/>
              <a:t> te plaatsen. Andere </a:t>
            </a:r>
            <a:r>
              <a:rPr lang="nl-NL" noProof="0" dirty="0" err="1"/>
              <a:t>bullet</a:t>
            </a:r>
            <a:r>
              <a:rPr lang="nl-NL" noProof="0" dirty="0"/>
              <a:t> of tekststijl nodig? Gebruik het menu Tekstopmaak.</a:t>
            </a:r>
          </a:p>
          <a:p>
            <a:pPr lvl="1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2"/>
            <a:r>
              <a:rPr lang="nl-NL" noProof="0" dirty="0"/>
              <a:t>Leestekst</a:t>
            </a:r>
          </a:p>
          <a:p>
            <a:pPr lvl="3"/>
            <a:r>
              <a:rPr lang="nl-NL" noProof="0" dirty="0"/>
              <a:t>Subtitel</a:t>
            </a:r>
          </a:p>
          <a:p>
            <a:pPr lvl="4"/>
            <a:r>
              <a:rPr lang="nl-NL" noProof="0" dirty="0"/>
              <a:t>Numerieke 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5"/>
            <a:r>
              <a:rPr lang="nl-NL" noProof="0" dirty="0" err="1"/>
              <a:t>Bullet</a:t>
            </a:r>
            <a:endParaRPr lang="nl-NL" noProof="0" dirty="0"/>
          </a:p>
          <a:p>
            <a:pPr lvl="6"/>
            <a:r>
              <a:rPr lang="nl-NL" noProof="0" dirty="0"/>
              <a:t>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Leestekst</a:t>
            </a:r>
          </a:p>
          <a:p>
            <a:pPr lvl="8"/>
            <a:r>
              <a:rPr lang="nl-NL" noProof="0" dirty="0"/>
              <a:t>Subtitel</a:t>
            </a:r>
          </a:p>
        </p:txBody>
      </p:sp>
      <p:sp>
        <p:nvSpPr>
          <p:cNvPr id="53" name="Onder balkje">
            <a:extLst>
              <a:ext uri="{FF2B5EF4-FFF2-40B4-BE49-F238E27FC236}">
                <a16:creationId xmlns:a16="http://schemas.microsoft.com/office/drawing/2014/main" id="{11CB7B56-D687-4517-BBBD-5752B48393E8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96F150C4-E3A4-40F1-9ED4-DC76B003B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832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 (100%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45804E2F-6799-4914-A5D0-6B51B35EFB93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19539" y="-885712"/>
            <a:ext cx="175295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TABEL (100%)</a:t>
            </a:r>
          </a:p>
        </p:txBody>
      </p:sp>
      <p:sp>
        <p:nvSpPr>
          <p:cNvPr id="152" name="tabel">
            <a:extLst>
              <a:ext uri="{FF2B5EF4-FFF2-40B4-BE49-F238E27FC236}">
                <a16:creationId xmlns:a16="http://schemas.microsoft.com/office/drawing/2014/main" id="{A53CAFF0-6C2E-4CED-9470-8DA99266AE50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16221" y="1395160"/>
            <a:ext cx="11143622" cy="4471547"/>
          </a:xfrm>
          <a:solidFill>
            <a:schemeClr val="bg1">
              <a:lumMod val="95000"/>
            </a:schemeClr>
          </a:solidFill>
        </p:spPr>
        <p:txBody>
          <a:bodyPr tIns="1620000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tabel in te voegen</a:t>
            </a:r>
          </a:p>
        </p:txBody>
      </p:sp>
      <p:grpSp>
        <p:nvGrpSpPr>
          <p:cNvPr id="153" name="Instructie">
            <a:extLst>
              <a:ext uri="{FF2B5EF4-FFF2-40B4-BE49-F238E27FC236}">
                <a16:creationId xmlns:a16="http://schemas.microsoft.com/office/drawing/2014/main" id="{D8FA1774-32C6-44BB-B330-6554B0E7E12D}"/>
              </a:ext>
            </a:extLst>
          </p:cNvPr>
          <p:cNvGrpSpPr/>
          <p:nvPr userDrawn="1"/>
        </p:nvGrpSpPr>
        <p:grpSpPr>
          <a:xfrm>
            <a:off x="12391601" y="0"/>
            <a:ext cx="3183678" cy="3418198"/>
            <a:chOff x="12391601" y="0"/>
            <a:chExt cx="3183678" cy="3418198"/>
          </a:xfrm>
        </p:grpSpPr>
        <p:grpSp>
          <p:nvGrpSpPr>
            <p:cNvPr id="154" name="Meer informatie">
              <a:extLst>
                <a:ext uri="{FF2B5EF4-FFF2-40B4-BE49-F238E27FC236}">
                  <a16:creationId xmlns:a16="http://schemas.microsoft.com/office/drawing/2014/main" id="{7D53CC9C-CDBE-4DFB-AE21-4160803B4CD1}"/>
                </a:ext>
              </a:extLst>
            </p:cNvPr>
            <p:cNvGrpSpPr/>
            <p:nvPr userDrawn="1"/>
          </p:nvGrpSpPr>
          <p:grpSpPr>
            <a:xfrm>
              <a:off x="12396764" y="2622893"/>
              <a:ext cx="3178515" cy="795305"/>
              <a:chOff x="-3741486" y="3347116"/>
              <a:chExt cx="3178515" cy="795305"/>
            </a:xfrm>
          </p:grpSpPr>
          <p:sp>
            <p:nvSpPr>
              <p:cNvPr id="176" name="Freeform 101">
                <a:extLst>
                  <a:ext uri="{FF2B5EF4-FFF2-40B4-BE49-F238E27FC236}">
                    <a16:creationId xmlns:a16="http://schemas.microsoft.com/office/drawing/2014/main" id="{B78FDC53-F231-49E7-A154-56F8109111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47116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77" name="Rechthoek 176">
                <a:extLst>
                  <a:ext uri="{FF2B5EF4-FFF2-40B4-BE49-F238E27FC236}">
                    <a16:creationId xmlns:a16="http://schemas.microsoft.com/office/drawing/2014/main" id="{D40104D5-463A-4C56-920E-DB709D9672FD}"/>
                  </a:ext>
                </a:extLst>
              </p:cNvPr>
              <p:cNvSpPr/>
              <p:nvPr userDrawn="1"/>
            </p:nvSpPr>
            <p:spPr>
              <a:xfrm>
                <a:off x="-3380966" y="3419145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78" name="Rechte verbindingslijn 177">
                <a:extLst>
                  <a:ext uri="{FF2B5EF4-FFF2-40B4-BE49-F238E27FC236}">
                    <a16:creationId xmlns:a16="http://schemas.microsoft.com/office/drawing/2014/main" id="{E9CD1AE4-DA73-4EC4-81C0-1F75EE829AA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42421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55" name="Rechthoek 154">
              <a:extLst>
                <a:ext uri="{FF2B5EF4-FFF2-40B4-BE49-F238E27FC236}">
                  <a16:creationId xmlns:a16="http://schemas.microsoft.com/office/drawing/2014/main" id="{1D0DA284-6D84-4D36-B1B6-DB37B4EE58DE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Tabel invoegen/veranderen</a:t>
              </a:r>
            </a:p>
          </p:txBody>
        </p: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9F53628B-F530-4001-99B6-93A0F44C1D48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57" name="Rechte verbindingslijn 156">
              <a:extLst>
                <a:ext uri="{FF2B5EF4-FFF2-40B4-BE49-F238E27FC236}">
                  <a16:creationId xmlns:a16="http://schemas.microsoft.com/office/drawing/2014/main" id="{BA5E46A7-E4C0-420C-BD1B-206B69E2B01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58" name="Rechte verbindingslijn 157">
              <a:extLst>
                <a:ext uri="{FF2B5EF4-FFF2-40B4-BE49-F238E27FC236}">
                  <a16:creationId xmlns:a16="http://schemas.microsoft.com/office/drawing/2014/main" id="{59953485-194D-42FF-82E6-0F30D398DDD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74094B7F-E9F2-4748-9700-863C8ED52479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tabel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tabel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sp>
          <p:nvSpPr>
            <p:cNvPr id="160" name="Ovaal 159">
              <a:extLst>
                <a:ext uri="{FF2B5EF4-FFF2-40B4-BE49-F238E27FC236}">
                  <a16:creationId xmlns:a16="http://schemas.microsoft.com/office/drawing/2014/main" id="{234F4CA7-6E68-48F7-90A9-EA8ADB6F2D62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61" name="Rechthoek 160">
              <a:extLst>
                <a:ext uri="{FF2B5EF4-FFF2-40B4-BE49-F238E27FC236}">
                  <a16:creationId xmlns:a16="http://schemas.microsoft.com/office/drawing/2014/main" id="{79CA1389-B637-4556-96EE-0093988A463D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het gewenste aantal rijen en kolommen 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‘OK’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62" name="Groep 161">
              <a:extLst>
                <a:ext uri="{FF2B5EF4-FFF2-40B4-BE49-F238E27FC236}">
                  <a16:creationId xmlns:a16="http://schemas.microsoft.com/office/drawing/2014/main" id="{36D3135C-9114-41E0-ACB5-71D213B1A776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73" name="Rechthoek 172">
                <a:extLst>
                  <a:ext uri="{FF2B5EF4-FFF2-40B4-BE49-F238E27FC236}">
                    <a16:creationId xmlns:a16="http://schemas.microsoft.com/office/drawing/2014/main" id="{F466C695-CD09-4087-A78D-68D7B0B7730D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252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OK</a:t>
                </a:r>
              </a:p>
            </p:txBody>
          </p:sp>
          <p:cxnSp>
            <p:nvCxnSpPr>
              <p:cNvPr id="174" name="Rechte verbindingslijn 173">
                <a:extLst>
                  <a:ext uri="{FF2B5EF4-FFF2-40B4-BE49-F238E27FC236}">
                    <a16:creationId xmlns:a16="http://schemas.microsoft.com/office/drawing/2014/main" id="{D78B9D92-55AF-410D-9537-D703025B8E5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75" name="Gelijkbenige driehoek 174">
                <a:extLst>
                  <a:ext uri="{FF2B5EF4-FFF2-40B4-BE49-F238E27FC236}">
                    <a16:creationId xmlns:a16="http://schemas.microsoft.com/office/drawing/2014/main" id="{7A520EAA-77FA-4ED5-A4D4-3DE2F82853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3" name="Rechte verbindingslijn 162">
              <a:extLst>
                <a:ext uri="{FF2B5EF4-FFF2-40B4-BE49-F238E27FC236}">
                  <a16:creationId xmlns:a16="http://schemas.microsoft.com/office/drawing/2014/main" id="{65918623-D162-4D5A-9A47-3A7D5A1E091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64" name="Tabel icoon">
              <a:extLst>
                <a:ext uri="{FF2B5EF4-FFF2-40B4-BE49-F238E27FC236}">
                  <a16:creationId xmlns:a16="http://schemas.microsoft.com/office/drawing/2014/main" id="{A6113588-03B7-4533-ADB2-D0A1084B39F1}"/>
                </a:ext>
              </a:extLst>
            </p:cNvPr>
            <p:cNvGrpSpPr/>
            <p:nvPr userDrawn="1"/>
          </p:nvGrpSpPr>
          <p:grpSpPr>
            <a:xfrm>
              <a:off x="12757283" y="1133664"/>
              <a:ext cx="375500" cy="339168"/>
              <a:chOff x="6072040" y="3376043"/>
              <a:chExt cx="1227920" cy="1109109"/>
            </a:xfrm>
          </p:grpSpPr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4AFCC203-FD5B-468F-99FB-D1E8E80EFAB9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solidFill>
                <a:schemeClr val="bg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sp>
            <p:nvSpPr>
              <p:cNvPr id="166" name="Rechthoek 165">
                <a:extLst>
                  <a:ext uri="{FF2B5EF4-FFF2-40B4-BE49-F238E27FC236}">
                    <a16:creationId xmlns:a16="http://schemas.microsoft.com/office/drawing/2014/main" id="{41EFEE30-7FFC-401F-8547-9FBDA36DE4AC}"/>
                  </a:ext>
                </a:extLst>
              </p:cNvPr>
              <p:cNvSpPr/>
              <p:nvPr userDrawn="1"/>
            </p:nvSpPr>
            <p:spPr>
              <a:xfrm>
                <a:off x="6090829" y="3393962"/>
                <a:ext cx="1209131" cy="218971"/>
              </a:xfrm>
              <a:prstGeom prst="rect">
                <a:avLst/>
              </a:pr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  <p:cxnSp>
            <p:nvCxnSpPr>
              <p:cNvPr id="167" name="Rechte verbindingslijn 166">
                <a:extLst>
                  <a:ext uri="{FF2B5EF4-FFF2-40B4-BE49-F238E27FC236}">
                    <a16:creationId xmlns:a16="http://schemas.microsoft.com/office/drawing/2014/main" id="{B8972847-4D20-4203-B318-E85BAC05ED5B}"/>
                  </a:ext>
                </a:extLst>
              </p:cNvPr>
              <p:cNvCxnSpPr/>
              <p:nvPr userDrawn="1"/>
            </p:nvCxnSpPr>
            <p:spPr>
              <a:xfrm>
                <a:off x="6493304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Rechte verbindingslijn 167">
                <a:extLst>
                  <a:ext uri="{FF2B5EF4-FFF2-40B4-BE49-F238E27FC236}">
                    <a16:creationId xmlns:a16="http://schemas.microsoft.com/office/drawing/2014/main" id="{F1C4E8A1-E26F-447E-9920-D066950EFDCE}"/>
                  </a:ext>
                </a:extLst>
              </p:cNvPr>
              <p:cNvCxnSpPr/>
              <p:nvPr userDrawn="1"/>
            </p:nvCxnSpPr>
            <p:spPr>
              <a:xfrm>
                <a:off x="6883025" y="3605313"/>
                <a:ext cx="0" cy="872219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Rechte verbindingslijn 168">
                <a:extLst>
                  <a:ext uri="{FF2B5EF4-FFF2-40B4-BE49-F238E27FC236}">
                    <a16:creationId xmlns:a16="http://schemas.microsoft.com/office/drawing/2014/main" id="{92C262A0-EBDF-4F9B-BF6B-E48D21785575}"/>
                  </a:ext>
                </a:extLst>
              </p:cNvPr>
              <p:cNvCxnSpPr/>
              <p:nvPr userDrawn="1"/>
            </p:nvCxnSpPr>
            <p:spPr>
              <a:xfrm flipH="1">
                <a:off x="6090561" y="38271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Rechte verbindingslijn 169">
                <a:extLst>
                  <a:ext uri="{FF2B5EF4-FFF2-40B4-BE49-F238E27FC236}">
                    <a16:creationId xmlns:a16="http://schemas.microsoft.com/office/drawing/2014/main" id="{D4FE1558-6BE7-4FB4-BCDD-2FC1300DE2CE}"/>
                  </a:ext>
                </a:extLst>
              </p:cNvPr>
              <p:cNvCxnSpPr/>
              <p:nvPr userDrawn="1"/>
            </p:nvCxnSpPr>
            <p:spPr>
              <a:xfrm flipH="1">
                <a:off x="6090561" y="405570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Rechte verbindingslijn 170">
                <a:extLst>
                  <a:ext uri="{FF2B5EF4-FFF2-40B4-BE49-F238E27FC236}">
                    <a16:creationId xmlns:a16="http://schemas.microsoft.com/office/drawing/2014/main" id="{77DE6BDA-6F53-4F6F-883C-D71B322CD5EA}"/>
                  </a:ext>
                </a:extLst>
              </p:cNvPr>
              <p:cNvCxnSpPr/>
              <p:nvPr userDrawn="1"/>
            </p:nvCxnSpPr>
            <p:spPr>
              <a:xfrm flipH="1">
                <a:off x="6090561" y="4276688"/>
                <a:ext cx="1209399" cy="0"/>
              </a:xfrm>
              <a:prstGeom prst="line">
                <a:avLst/>
              </a:prstGeom>
              <a:ln w="12700">
                <a:solidFill>
                  <a:srgbClr val="B5B5B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917903B9-C840-4B22-8332-0F6FF4E12BCE}"/>
                  </a:ext>
                </a:extLst>
              </p:cNvPr>
              <p:cNvSpPr/>
              <p:nvPr userDrawn="1"/>
            </p:nvSpPr>
            <p:spPr>
              <a:xfrm>
                <a:off x="6072040" y="3376043"/>
                <a:ext cx="1227920" cy="1109109"/>
              </a:xfrm>
              <a:prstGeom prst="rect">
                <a:avLst/>
              </a:prstGeom>
              <a:noFill/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noProof="0" dirty="0"/>
              </a:p>
            </p:txBody>
          </p:sp>
        </p:grpSp>
      </p:grp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ijdelijke aanduiding voor dianummer 5">
            <a:extLst>
              <a:ext uri="{FF2B5EF4-FFF2-40B4-BE49-F238E27FC236}">
                <a16:creationId xmlns:a16="http://schemas.microsoft.com/office/drawing/2014/main" id="{6AF92EA9-37D8-4C42-88F3-48205D95F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64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100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A9F8B797-7D29-405C-AA62-7DA8D2E9F83B}" type="datetime1">
              <a:rPr lang="nl-NL" smtClean="0"/>
              <a:t>19-2-2019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89370" y="-885712"/>
            <a:ext cx="161330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FOTO (100%)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87" name="Tijdelijke aanduiding voor dianummer 5">
            <a:extLst>
              <a:ext uri="{FF2B5EF4-FFF2-40B4-BE49-F238E27FC236}">
                <a16:creationId xmlns:a16="http://schemas.microsoft.com/office/drawing/2014/main" id="{1ADB3DF9-1775-4B02-BB3B-7CA5D78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6" name="logo">
            <a:extLst>
              <a:ext uri="{FF2B5EF4-FFF2-40B4-BE49-F238E27FC236}">
                <a16:creationId xmlns:a16="http://schemas.microsoft.com/office/drawing/2014/main" id="{BCD3E7DB-285F-4044-9DBF-DF809BD4EBD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4922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ZWAR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0" y="1"/>
            <a:ext cx="1219200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B7BF963E-A335-4EFC-96E2-BC5DDD288207}" type="datetime1">
              <a:rPr lang="nl-NL" smtClean="0"/>
              <a:t>19-2-2019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728033" y="-885712"/>
            <a:ext cx="2735979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ZWART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/>
            </a:lvl1pPr>
            <a:lvl2pPr marL="0" indent="0" algn="ctr">
              <a:buFont typeface="Arial" panose="020B0604020202020204" pitchFamily="34" charset="0"/>
              <a:buNone/>
              <a:defRPr/>
            </a:lvl2pPr>
            <a:lvl3pPr marL="0" indent="0" algn="ctr">
              <a:buFont typeface="Arial" panose="020B0604020202020204" pitchFamily="34" charset="0"/>
              <a:buNone/>
              <a:defRPr/>
            </a:lvl3pPr>
            <a:lvl4pPr marL="0" indent="0" algn="ctr">
              <a:buFont typeface="Arial" panose="020B0604020202020204" pitchFamily="34" charset="0"/>
              <a:buNone/>
              <a:defRPr/>
            </a:lvl4pPr>
            <a:lvl5pPr marL="0" indent="0" algn="ctr">
              <a:buFont typeface="Arial" panose="020B0604020202020204" pitchFamily="34" charset="0"/>
              <a:buNone/>
              <a:defRPr/>
            </a:lvl5pPr>
            <a:lvl6pPr algn="ctr">
              <a:defRPr sz="4000" b="0"/>
            </a:lvl6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CC4936A4-A609-4DB4-B771-319DE3996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7" name="logo">
            <a:extLst>
              <a:ext uri="{FF2B5EF4-FFF2-40B4-BE49-F238E27FC236}">
                <a16:creationId xmlns:a16="http://schemas.microsoft.com/office/drawing/2014/main" id="{6960BEBC-1FD0-4300-A02F-44A9EC8CDC08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438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AT - WIT (100% FOT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ver logo">
            <a:extLst>
              <a:ext uri="{FF2B5EF4-FFF2-40B4-BE49-F238E27FC236}">
                <a16:creationId xmlns:a16="http://schemas.microsoft.com/office/drawing/2014/main" id="{53E90B51-6AB8-431C-94A8-DB69841799D4}"/>
              </a:ext>
            </a:extLst>
          </p:cNvPr>
          <p:cNvSpPr/>
          <p:nvPr userDrawn="1"/>
        </p:nvSpPr>
        <p:spPr>
          <a:xfrm>
            <a:off x="10325101" y="5688413"/>
            <a:ext cx="1866900" cy="116958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3" name="Tijdelijke aanduiding voor datum 3">
            <a:extLst>
              <a:ext uri="{FF2B5EF4-FFF2-40B4-BE49-F238E27FC236}">
                <a16:creationId xmlns:a16="http://schemas.microsoft.com/office/drawing/2014/main" id="{C920EDDF-0CF0-40F2-A240-62F1DBE1BD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4037"/>
            <a:ext cx="3140325" cy="216909"/>
          </a:xfrm>
        </p:spPr>
        <p:txBody>
          <a:bodyPr/>
          <a:lstStyle/>
          <a:p>
            <a:fld id="{715CEF43-AFAE-4401-A83A-77818006065C}" type="datetime1">
              <a:rPr lang="nl-NL" smtClean="0"/>
              <a:t>19-2-2019</a:t>
            </a:fld>
            <a:endParaRPr lang="nl-NL"/>
          </a:p>
        </p:txBody>
      </p:sp>
      <p:sp>
        <p:nvSpPr>
          <p:cNvPr id="64" name="Tijdelijke aanduiding voor voettekst 4">
            <a:extLst>
              <a:ext uri="{FF2B5EF4-FFF2-40B4-BE49-F238E27FC236}">
                <a16:creationId xmlns:a16="http://schemas.microsoft.com/office/drawing/2014/main" id="{D9BD7BD9-035F-447F-81D8-F794B396C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4037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81" name="foto">
            <a:extLst>
              <a:ext uri="{FF2B5EF4-FFF2-40B4-BE49-F238E27FC236}">
                <a16:creationId xmlns:a16="http://schemas.microsoft.com/office/drawing/2014/main" id="{9E6F06BF-EA5C-4854-8C27-73BF65BAF0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3" name="GRID" hidden="1">
            <a:extLst>
              <a:ext uri="{FF2B5EF4-FFF2-40B4-BE49-F238E27FC236}">
                <a16:creationId xmlns:a16="http://schemas.microsoft.com/office/drawing/2014/main" id="{DF9D39C2-2215-4138-8F2D-29B26FF9687E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hthoek 1">
              <a:extLst>
                <a:ext uri="{FF2B5EF4-FFF2-40B4-BE49-F238E27FC236}">
                  <a16:creationId xmlns:a16="http://schemas.microsoft.com/office/drawing/2014/main" id="{88695B46-BCFB-46AE-BDD3-EBC5ED0EF15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F4C4B9B5-431E-4649-8656-9BA6EC80CF9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8F8F300F-40D2-4E56-96C0-6EDCEF308BE4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A2736596-913A-45B1-BFD9-BFBAB228CF30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3E0D08FE-DAC3-4450-B117-863BD3CF4A74}"/>
                </a:ext>
              </a:extLst>
            </p:cNvPr>
            <p:cNvSpPr/>
            <p:nvPr userDrawn="1"/>
          </p:nvSpPr>
          <p:spPr>
            <a:xfrm>
              <a:off x="0" y="55462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3FAB4B74-1C67-41D3-9B06-C6D45D157F0F}"/>
                </a:ext>
              </a:extLst>
            </p:cNvPr>
            <p:cNvSpPr/>
            <p:nvPr userDrawn="1"/>
          </p:nvSpPr>
          <p:spPr>
            <a:xfrm>
              <a:off x="548696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9175AA73-BB14-45AB-8655-3B285331687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8A551A27-F963-4330-84CC-1A36F682D208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AAB64408-F9F2-48A3-9D2A-956BA628C6D4}"/>
                </a:ext>
              </a:extLst>
            </p:cNvPr>
            <p:cNvSpPr/>
            <p:nvPr userDrawn="1"/>
          </p:nvSpPr>
          <p:spPr>
            <a:xfrm>
              <a:off x="0" y="6074199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4833351" y="-885712"/>
            <a:ext cx="252534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CITAAT - WIT (FOTO 100%)</a:t>
            </a:r>
          </a:p>
        </p:txBody>
      </p:sp>
      <p:grpSp>
        <p:nvGrpSpPr>
          <p:cNvPr id="60" name="Instructies">
            <a:extLst>
              <a:ext uri="{FF2B5EF4-FFF2-40B4-BE49-F238E27FC236}">
                <a16:creationId xmlns:a16="http://schemas.microsoft.com/office/drawing/2014/main" id="{98470357-A3BB-4987-BF3A-0293E1EAD884}"/>
              </a:ext>
            </a:extLst>
          </p:cNvPr>
          <p:cNvGrpSpPr/>
          <p:nvPr userDrawn="1"/>
        </p:nvGrpSpPr>
        <p:grpSpPr>
          <a:xfrm>
            <a:off x="12391601" y="0"/>
            <a:ext cx="3183678" cy="6589569"/>
            <a:chOff x="12391601" y="0"/>
            <a:chExt cx="3183678" cy="6589569"/>
          </a:xfrm>
        </p:grpSpPr>
        <p:grpSp>
          <p:nvGrpSpPr>
            <p:cNvPr id="61" name="Groep 60">
              <a:extLst>
                <a:ext uri="{FF2B5EF4-FFF2-40B4-BE49-F238E27FC236}">
                  <a16:creationId xmlns:a16="http://schemas.microsoft.com/office/drawing/2014/main" id="{7216C5C1-F4B1-4B57-9D51-2B13B48B5C6B}"/>
                </a:ext>
              </a:extLst>
            </p:cNvPr>
            <p:cNvGrpSpPr/>
            <p:nvPr userDrawn="1"/>
          </p:nvGrpSpPr>
          <p:grpSpPr>
            <a:xfrm>
              <a:off x="12757282" y="3100116"/>
              <a:ext cx="1499406" cy="678267"/>
              <a:chOff x="12757283" y="3120781"/>
              <a:chExt cx="1499406" cy="678267"/>
            </a:xfrm>
          </p:grpSpPr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FC31FD13-F608-4A9F-A9B5-A1DBE021B0F4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CF08CDE9-48F1-47DE-A061-FE0A4BA5FB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5" name="Tekstvak 164">
                <a:extLst>
                  <a:ext uri="{FF2B5EF4-FFF2-40B4-BE49-F238E27FC236}">
                    <a16:creationId xmlns:a16="http://schemas.microsoft.com/office/drawing/2014/main" id="{2D3759EA-0329-4D2E-B950-F6DEA1DA7463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66" name="Tekstvak 165">
                <a:extLst>
                  <a:ext uri="{FF2B5EF4-FFF2-40B4-BE49-F238E27FC236}">
                    <a16:creationId xmlns:a16="http://schemas.microsoft.com/office/drawing/2014/main" id="{346A390B-4F04-46FE-AEA9-E9933CF3A16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67" name="Picture 3">
                <a:extLst>
                  <a:ext uri="{FF2B5EF4-FFF2-40B4-BE49-F238E27FC236}">
                    <a16:creationId xmlns:a16="http://schemas.microsoft.com/office/drawing/2014/main" id="{5D959765-4B6B-4C0F-9E1B-41CEB29D9BFB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68" name="Gelijkbenige driehoek 167">
                <a:extLst>
                  <a:ext uri="{FF2B5EF4-FFF2-40B4-BE49-F238E27FC236}">
                    <a16:creationId xmlns:a16="http://schemas.microsoft.com/office/drawing/2014/main" id="{3F8C1FF6-930D-4B1F-883F-C386F95C16CE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9" name="Groep 168">
                <a:extLst>
                  <a:ext uri="{FF2B5EF4-FFF2-40B4-BE49-F238E27FC236}">
                    <a16:creationId xmlns:a16="http://schemas.microsoft.com/office/drawing/2014/main" id="{3C538D33-FDEF-4E14-A185-047D677D69D7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274FBD21-6828-4B68-913F-584B4B0E1202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09BA5AE3-A533-4B65-BBD2-1EFCA1EDBE45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72E84307-5A87-442F-8FF9-7FEBE7B50706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70" name="Groep 169">
                <a:extLst>
                  <a:ext uri="{FF2B5EF4-FFF2-40B4-BE49-F238E27FC236}">
                    <a16:creationId xmlns:a16="http://schemas.microsoft.com/office/drawing/2014/main" id="{495CC8FE-D427-4294-BDD6-26C033F57EBE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FC68A5C7-E609-41C7-B288-8F2C7EA9B1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2" name="Rechthoek 171">
                  <a:extLst>
                    <a:ext uri="{FF2B5EF4-FFF2-40B4-BE49-F238E27FC236}">
                      <a16:creationId xmlns:a16="http://schemas.microsoft.com/office/drawing/2014/main" id="{3321C70B-29B3-48B6-A676-0F8E5F570EF1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73" name="Rechthoek 172">
                  <a:extLst>
                    <a:ext uri="{FF2B5EF4-FFF2-40B4-BE49-F238E27FC236}">
                      <a16:creationId xmlns:a16="http://schemas.microsoft.com/office/drawing/2014/main" id="{417364DA-3A21-4534-B44E-7A3B1ADE2C81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62" name="Meer informatie">
              <a:extLst>
                <a:ext uri="{FF2B5EF4-FFF2-40B4-BE49-F238E27FC236}">
                  <a16:creationId xmlns:a16="http://schemas.microsoft.com/office/drawing/2014/main" id="{650CD994-0CE0-4FE2-99FF-9744C95370A3}"/>
                </a:ext>
              </a:extLst>
            </p:cNvPr>
            <p:cNvGrpSpPr/>
            <p:nvPr userDrawn="1"/>
          </p:nvGrpSpPr>
          <p:grpSpPr>
            <a:xfrm>
              <a:off x="12396764" y="5806296"/>
              <a:ext cx="3178515" cy="783273"/>
              <a:chOff x="-3741486" y="3386444"/>
              <a:chExt cx="3178515" cy="783273"/>
            </a:xfrm>
          </p:grpSpPr>
          <p:sp>
            <p:nvSpPr>
              <p:cNvPr id="160" name="Freeform 101">
                <a:extLst>
                  <a:ext uri="{FF2B5EF4-FFF2-40B4-BE49-F238E27FC236}">
                    <a16:creationId xmlns:a16="http://schemas.microsoft.com/office/drawing/2014/main" id="{B75B8996-C368-4210-8D25-5937B697B9E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61" name="Rechthoek 160">
                <a:extLst>
                  <a:ext uri="{FF2B5EF4-FFF2-40B4-BE49-F238E27FC236}">
                    <a16:creationId xmlns:a16="http://schemas.microsoft.com/office/drawing/2014/main" id="{E05D4D07-5FB3-4EC9-86F9-4E9D6220A1A1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62" name="Rechte verbindingslijn 161">
                <a:extLst>
                  <a:ext uri="{FF2B5EF4-FFF2-40B4-BE49-F238E27FC236}">
                    <a16:creationId xmlns:a16="http://schemas.microsoft.com/office/drawing/2014/main" id="{C5897805-9BF7-466B-90B4-122E11DA9C8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8A2936BC-0D2F-4DEC-9A36-D49BB4790B82}"/>
                </a:ext>
              </a:extLst>
            </p:cNvPr>
            <p:cNvSpPr/>
            <p:nvPr userDrawn="1"/>
          </p:nvSpPr>
          <p:spPr>
            <a:xfrm>
              <a:off x="12397262" y="0"/>
              <a:ext cx="3178016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69" name="Ovaal 68">
              <a:extLst>
                <a:ext uri="{FF2B5EF4-FFF2-40B4-BE49-F238E27FC236}">
                  <a16:creationId xmlns:a16="http://schemas.microsoft.com/office/drawing/2014/main" id="{D8479DE8-58D3-4BD6-8B33-1D342945635A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70" name="Rechte verbindingslijn 69">
              <a:extLst>
                <a:ext uri="{FF2B5EF4-FFF2-40B4-BE49-F238E27FC236}">
                  <a16:creationId xmlns:a16="http://schemas.microsoft.com/office/drawing/2014/main" id="{F68F612D-E2FE-438B-AF6C-D650A11D617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71" name="Rechte verbindingslijn 70">
              <a:extLst>
                <a:ext uri="{FF2B5EF4-FFF2-40B4-BE49-F238E27FC236}">
                  <a16:creationId xmlns:a16="http://schemas.microsoft.com/office/drawing/2014/main" id="{1719104B-BFD6-4F99-ACB0-76A6B91F6BF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57793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6A76C2CE-5F20-4EB2-9A6F-65D70EA662D3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5954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 </a:t>
              </a: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73" name="Rechte verbindingslijn 72">
              <a:extLst>
                <a:ext uri="{FF2B5EF4-FFF2-40B4-BE49-F238E27FC236}">
                  <a16:creationId xmlns:a16="http://schemas.microsoft.com/office/drawing/2014/main" id="{B642726B-5625-41A3-97FD-51B3ADC166E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5688413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6A1D5F81-2CCD-4841-A8BC-C55424790FDA}"/>
                </a:ext>
              </a:extLst>
            </p:cNvPr>
            <p:cNvSpPr/>
            <p:nvPr userDrawn="1"/>
          </p:nvSpPr>
          <p:spPr>
            <a:xfrm>
              <a:off x="12391601" y="1706398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51DEED6B-8A75-4CCC-B153-B4C182E02F93}"/>
                </a:ext>
              </a:extLst>
            </p:cNvPr>
            <p:cNvSpPr/>
            <p:nvPr userDrawn="1"/>
          </p:nvSpPr>
          <p:spPr>
            <a:xfrm>
              <a:off x="12757282" y="1772461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39404035-A07A-4071-8C0F-8FC1846C53EC}"/>
                </a:ext>
              </a:extLst>
            </p:cNvPr>
            <p:cNvGrpSpPr/>
            <p:nvPr userDrawn="1"/>
          </p:nvGrpSpPr>
          <p:grpSpPr>
            <a:xfrm>
              <a:off x="12757282" y="2184550"/>
              <a:ext cx="825500" cy="209550"/>
              <a:chOff x="13504624" y="2482850"/>
              <a:chExt cx="825500" cy="209550"/>
            </a:xfrm>
          </p:grpSpPr>
          <p:sp>
            <p:nvSpPr>
              <p:cNvPr id="157" name="Rechthoek 156">
                <a:extLst>
                  <a:ext uri="{FF2B5EF4-FFF2-40B4-BE49-F238E27FC236}">
                    <a16:creationId xmlns:a16="http://schemas.microsoft.com/office/drawing/2014/main" id="{B9FCAFAF-FDFA-45FE-8FB4-A95BFDF2CA0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58" name="Rechte verbindingslijn 157">
                <a:extLst>
                  <a:ext uri="{FF2B5EF4-FFF2-40B4-BE49-F238E27FC236}">
                    <a16:creationId xmlns:a16="http://schemas.microsoft.com/office/drawing/2014/main" id="{937B9EA0-1740-4175-BB87-E60F9BF3440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59" name="Gelijkbenige driehoek 158">
                <a:extLst>
                  <a:ext uri="{FF2B5EF4-FFF2-40B4-BE49-F238E27FC236}">
                    <a16:creationId xmlns:a16="http://schemas.microsoft.com/office/drawing/2014/main" id="{AD5D6E17-3679-4ECD-BB9A-094F5E0E7170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8" name="Groep 77">
              <a:extLst>
                <a:ext uri="{FF2B5EF4-FFF2-40B4-BE49-F238E27FC236}">
                  <a16:creationId xmlns:a16="http://schemas.microsoft.com/office/drawing/2014/main" id="{31D6A9A0-2C04-45EC-9FC9-53A66589F59A}"/>
                </a:ext>
              </a:extLst>
            </p:cNvPr>
            <p:cNvGrpSpPr/>
            <p:nvPr userDrawn="1"/>
          </p:nvGrpSpPr>
          <p:grpSpPr>
            <a:xfrm>
              <a:off x="12757282" y="1141626"/>
              <a:ext cx="294789" cy="318834"/>
              <a:chOff x="14466489" y="1001522"/>
              <a:chExt cx="290627" cy="314333"/>
            </a:xfrm>
          </p:grpSpPr>
          <p:sp>
            <p:nvSpPr>
              <p:cNvPr id="151" name="Rechthoek 150">
                <a:extLst>
                  <a:ext uri="{FF2B5EF4-FFF2-40B4-BE49-F238E27FC236}">
                    <a16:creationId xmlns:a16="http://schemas.microsoft.com/office/drawing/2014/main" id="{7537D14E-3145-41AA-8BA6-E2DA4792DAB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5A063F0D-3016-4D67-A80E-A2ACE05C76A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B6672389-7339-4818-917A-210CB31A785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4" name="Rechthoek: afgeronde hoeken 153">
                <a:extLst>
                  <a:ext uri="{FF2B5EF4-FFF2-40B4-BE49-F238E27FC236}">
                    <a16:creationId xmlns:a16="http://schemas.microsoft.com/office/drawing/2014/main" id="{CC87DF75-C992-4B02-97F4-10B66F4FCBB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5" name="Rechte verbindingslijn 154">
                <a:extLst>
                  <a:ext uri="{FF2B5EF4-FFF2-40B4-BE49-F238E27FC236}">
                    <a16:creationId xmlns:a16="http://schemas.microsoft.com/office/drawing/2014/main" id="{A594B960-EC39-48A1-BD3B-8BDE1CEA55DC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6" name="Rechte verbindingslijn 155">
                <a:extLst>
                  <a:ext uri="{FF2B5EF4-FFF2-40B4-BE49-F238E27FC236}">
                    <a16:creationId xmlns:a16="http://schemas.microsoft.com/office/drawing/2014/main" id="{29E4933F-B681-40E9-81E6-4BFE50351C8B}"/>
                  </a:ext>
                </a:extLst>
              </p:cNvPr>
              <p:cNvCxnSpPr>
                <a:cxnSpLocks/>
                <a:stCxn id="15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9" name="Ovaal 78">
              <a:extLst>
                <a:ext uri="{FF2B5EF4-FFF2-40B4-BE49-F238E27FC236}">
                  <a16:creationId xmlns:a16="http://schemas.microsoft.com/office/drawing/2014/main" id="{95ADBB4B-DB43-4B95-BBB1-4EF78D913B23}"/>
                </a:ext>
              </a:extLst>
            </p:cNvPr>
            <p:cNvSpPr/>
            <p:nvPr userDrawn="1"/>
          </p:nvSpPr>
          <p:spPr>
            <a:xfrm>
              <a:off x="12391601" y="26179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28504821-72A2-4CEA-9D50-70679CC2C0B7}"/>
                </a:ext>
              </a:extLst>
            </p:cNvPr>
            <p:cNvSpPr/>
            <p:nvPr userDrawn="1"/>
          </p:nvSpPr>
          <p:spPr>
            <a:xfrm>
              <a:off x="12757283" y="2684015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82" name="Rechte verbindingslijn 81">
              <a:extLst>
                <a:ext uri="{FF2B5EF4-FFF2-40B4-BE49-F238E27FC236}">
                  <a16:creationId xmlns:a16="http://schemas.microsoft.com/office/drawing/2014/main" id="{240EAD0F-2F2B-4096-9FD4-D4694C04051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997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21918E90-E0C4-4A19-B70F-77772F93CCCE}"/>
                </a:ext>
              </a:extLst>
            </p:cNvPr>
            <p:cNvGrpSpPr/>
            <p:nvPr userDrawn="1"/>
          </p:nvGrpSpPr>
          <p:grpSpPr>
            <a:xfrm>
              <a:off x="12757282" y="4967075"/>
              <a:ext cx="1499406" cy="580946"/>
              <a:chOff x="12757283" y="3120781"/>
              <a:chExt cx="1499406" cy="580946"/>
            </a:xfrm>
          </p:grpSpPr>
          <p:sp>
            <p:nvSpPr>
              <p:cNvPr id="137" name="Rechthoek 136">
                <a:extLst>
                  <a:ext uri="{FF2B5EF4-FFF2-40B4-BE49-F238E27FC236}">
                    <a16:creationId xmlns:a16="http://schemas.microsoft.com/office/drawing/2014/main" id="{C505D121-7242-4280-A811-F9654B7259E3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9E207B54-A356-463F-BDD8-988B2933314B}"/>
                  </a:ext>
                </a:extLst>
              </p:cNvPr>
              <p:cNvSpPr/>
              <p:nvPr userDrawn="1"/>
            </p:nvSpPr>
            <p:spPr>
              <a:xfrm>
                <a:off x="12761843" y="314642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7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Tekstvak 138">
                <a:extLst>
                  <a:ext uri="{FF2B5EF4-FFF2-40B4-BE49-F238E27FC236}">
                    <a16:creationId xmlns:a16="http://schemas.microsoft.com/office/drawing/2014/main" id="{030C3FAC-57AC-41A4-B754-252703D57B58}"/>
                  </a:ext>
                </a:extLst>
              </p:cNvPr>
              <p:cNvSpPr txBox="1"/>
              <p:nvPr userDrawn="1"/>
            </p:nvSpPr>
            <p:spPr>
              <a:xfrm>
                <a:off x="12997648" y="317347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40" name="Tekstvak 139">
                <a:extLst>
                  <a:ext uri="{FF2B5EF4-FFF2-40B4-BE49-F238E27FC236}">
                    <a16:creationId xmlns:a16="http://schemas.microsoft.com/office/drawing/2014/main" id="{5C11FAC4-4C9D-4DED-B58C-8B3C3878D53D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41" name="Picture 3">
                <a:extLst>
                  <a:ext uri="{FF2B5EF4-FFF2-40B4-BE49-F238E27FC236}">
                    <a16:creationId xmlns:a16="http://schemas.microsoft.com/office/drawing/2014/main" id="{05F88D51-A991-4386-ADA4-11EDA59DD8E6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24386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42" name="Gelijkbenige driehoek 141">
                <a:extLst>
                  <a:ext uri="{FF2B5EF4-FFF2-40B4-BE49-F238E27FC236}">
                    <a16:creationId xmlns:a16="http://schemas.microsoft.com/office/drawing/2014/main" id="{8DE089DD-599B-460B-9DAE-D75E57CA5E25}"/>
                  </a:ext>
                </a:extLst>
              </p:cNvPr>
              <p:cNvSpPr/>
              <p:nvPr userDrawn="1"/>
            </p:nvSpPr>
            <p:spPr>
              <a:xfrm rot="5400000">
                <a:off x="14094210" y="32441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951D05-6D0B-4634-A3CD-03C4848054FA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8" name="Rechthoek 147">
                  <a:extLst>
                    <a:ext uri="{FF2B5EF4-FFF2-40B4-BE49-F238E27FC236}">
                      <a16:creationId xmlns:a16="http://schemas.microsoft.com/office/drawing/2014/main" id="{07BDD439-596B-4C5D-A74F-A713FEB706E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9" name="Rechthoek 148">
                  <a:extLst>
                    <a:ext uri="{FF2B5EF4-FFF2-40B4-BE49-F238E27FC236}">
                      <a16:creationId xmlns:a16="http://schemas.microsoft.com/office/drawing/2014/main" id="{3981B1DD-F789-4EA5-B4C6-9CEFC733AE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50" name="Rechthoek 149">
                  <a:extLst>
                    <a:ext uri="{FF2B5EF4-FFF2-40B4-BE49-F238E27FC236}">
                      <a16:creationId xmlns:a16="http://schemas.microsoft.com/office/drawing/2014/main" id="{842F42B4-4878-410D-904A-E73DA089926C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4E12BE22-FB15-497E-9873-919D343F0EBF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041B8852-528A-4DE0-90D1-89383BC87B3E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A209949-23BB-4725-8472-A7C4CE10DDFB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147" name="Rechthoek 146">
                  <a:extLst>
                    <a:ext uri="{FF2B5EF4-FFF2-40B4-BE49-F238E27FC236}">
                      <a16:creationId xmlns:a16="http://schemas.microsoft.com/office/drawing/2014/main" id="{C024A17F-57DA-4CE8-8CFB-620696FBEB80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6B404E5B-A21A-48CD-9633-E950FE14BC16}"/>
                </a:ext>
              </a:extLst>
            </p:cNvPr>
            <p:cNvSpPr/>
            <p:nvPr userDrawn="1"/>
          </p:nvSpPr>
          <p:spPr>
            <a:xfrm>
              <a:off x="12391601" y="4027651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4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3BD891F5-8C9E-4D5F-9723-D81EB874E023}"/>
                </a:ext>
              </a:extLst>
            </p:cNvPr>
            <p:cNvSpPr/>
            <p:nvPr userDrawn="1"/>
          </p:nvSpPr>
          <p:spPr>
            <a:xfrm>
              <a:off x="12757283" y="4093714"/>
              <a:ext cx="2817996" cy="62865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Staat het invoegvenster achter de oranje lijn? Klik dan op de rechtermuisknop en kies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voorgrond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 om deze naar voren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te halen. Klik na het invoegen op 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Naar achtergrond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’.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35" name="Rechte verbindingslijn 134">
              <a:extLst>
                <a:ext uri="{FF2B5EF4-FFF2-40B4-BE49-F238E27FC236}">
                  <a16:creationId xmlns:a16="http://schemas.microsoft.com/office/drawing/2014/main" id="{A8CAD07D-6BEC-4525-A385-59CA6FD1ACC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390948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</p:grp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F0307D-613D-4A4A-87F3-837BD313BCE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20498" y="824593"/>
            <a:ext cx="4448188" cy="5233988"/>
          </a:xfrm>
          <a:prstGeom prst="roundRect">
            <a:avLst>
              <a:gd name="adj" fmla="val 3255"/>
            </a:avLst>
          </a:prstGeom>
          <a:solidFill>
            <a:schemeClr val="bg1">
              <a:alpha val="70000"/>
            </a:schemeClr>
          </a:solidFill>
          <a:ln w="12700">
            <a:noFill/>
          </a:ln>
        </p:spPr>
        <p:txBody>
          <a:bodyPr lIns="180000" tIns="252000" rIns="180000" bIns="252000" anchor="ctr" anchorCtr="0"/>
          <a:lstStyle>
            <a:lvl1pPr marL="0" indent="0" algn="ctr">
              <a:buFont typeface="Arial" panose="020B0604020202020204" pitchFamily="34" charset="0"/>
              <a:buNone/>
              <a:defRPr sz="4000" b="0">
                <a:solidFill>
                  <a:schemeClr val="tx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nl-NL" dirty="0"/>
              <a:t>‘’Plaats hier </a:t>
            </a:r>
            <a:br>
              <a:rPr lang="nl-NL" dirty="0"/>
            </a:br>
            <a:r>
              <a:rPr lang="nl-NL" dirty="0"/>
              <a:t>de citaat’’</a:t>
            </a:r>
          </a:p>
          <a:p>
            <a:pPr lvl="0"/>
            <a:r>
              <a:rPr lang="nl-NL" dirty="0"/>
              <a:t>JU-LEVEL1=Citaat</a:t>
            </a:r>
          </a:p>
        </p:txBody>
      </p:sp>
      <p:sp>
        <p:nvSpPr>
          <p:cNvPr id="95" name="Tijdelijke aanduiding voor dianummer 5">
            <a:extLst>
              <a:ext uri="{FF2B5EF4-FFF2-40B4-BE49-F238E27FC236}">
                <a16:creationId xmlns:a16="http://schemas.microsoft.com/office/drawing/2014/main" id="{621E4A0F-D5B5-4E58-B6EA-4A7F4DFB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97" name="logo">
            <a:extLst>
              <a:ext uri="{FF2B5EF4-FFF2-40B4-BE49-F238E27FC236}">
                <a16:creationId xmlns:a16="http://schemas.microsoft.com/office/drawing/2014/main" id="{232EE0D3-CF43-4F41-B8C3-829E466310E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5036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07893"/>
            <a:ext cx="3140325" cy="216909"/>
          </a:xfrm>
        </p:spPr>
        <p:txBody>
          <a:bodyPr/>
          <a:lstStyle/>
          <a:p>
            <a:fld id="{83364D3C-7064-4347-94A0-F2074AB9AB5B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07893"/>
            <a:ext cx="6718797" cy="216909"/>
          </a:xfrm>
        </p:spPr>
        <p:txBody>
          <a:bodyPr/>
          <a:lstStyle/>
          <a:p>
            <a:r>
              <a:rPr lang="nl-NL"/>
              <a:t>&lt;Plaats hier je voettekst&gt;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B08DF-E31D-400F-9D49-014B2090B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278050" y="-885712"/>
            <a:ext cx="1635934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ALLEEN TITEL</a:t>
            </a:r>
          </a:p>
        </p:txBody>
      </p:sp>
      <p:grpSp>
        <p:nvGrpSpPr>
          <p:cNvPr id="38" name="GRID" hidden="1">
            <a:extLst>
              <a:ext uri="{FF2B5EF4-FFF2-40B4-BE49-F238E27FC236}">
                <a16:creationId xmlns:a16="http://schemas.microsoft.com/office/drawing/2014/main" id="{639A76BF-A163-4EFD-8CFF-4BFA25D0FEB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" name="Rechthoek 38">
              <a:extLst>
                <a:ext uri="{FF2B5EF4-FFF2-40B4-BE49-F238E27FC236}">
                  <a16:creationId xmlns:a16="http://schemas.microsoft.com/office/drawing/2014/main" id="{D00E6290-8C9C-4F77-93B2-6502D3515E19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0" name="Rechthoek 39">
              <a:extLst>
                <a:ext uri="{FF2B5EF4-FFF2-40B4-BE49-F238E27FC236}">
                  <a16:creationId xmlns:a16="http://schemas.microsoft.com/office/drawing/2014/main" id="{2C27B0A1-76DD-46F5-91B4-0E59C6218A45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1" name="Rechthoek 40">
              <a:extLst>
                <a:ext uri="{FF2B5EF4-FFF2-40B4-BE49-F238E27FC236}">
                  <a16:creationId xmlns:a16="http://schemas.microsoft.com/office/drawing/2014/main" id="{FACD1F38-57BF-4C6E-9241-DE4C2D895E41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2" name="Rechthoek 41">
              <a:extLst>
                <a:ext uri="{FF2B5EF4-FFF2-40B4-BE49-F238E27FC236}">
                  <a16:creationId xmlns:a16="http://schemas.microsoft.com/office/drawing/2014/main" id="{589FA1D8-466C-4112-ADD7-5B535CDFB77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3" name="Rechthoek 42">
              <a:extLst>
                <a:ext uri="{FF2B5EF4-FFF2-40B4-BE49-F238E27FC236}">
                  <a16:creationId xmlns:a16="http://schemas.microsoft.com/office/drawing/2014/main" id="{3FD6F558-5E20-4BB5-8466-ABF62A84CBDE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4" name="Rechthoek 43">
              <a:extLst>
                <a:ext uri="{FF2B5EF4-FFF2-40B4-BE49-F238E27FC236}">
                  <a16:creationId xmlns:a16="http://schemas.microsoft.com/office/drawing/2014/main" id="{D167014A-79D1-475C-B572-0DD0EBEA4FC8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5" name="Rechthoek 44">
              <a:extLst>
                <a:ext uri="{FF2B5EF4-FFF2-40B4-BE49-F238E27FC236}">
                  <a16:creationId xmlns:a16="http://schemas.microsoft.com/office/drawing/2014/main" id="{5310A694-C177-48B0-9637-F7F43795911E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6" name="Rechthoek 45">
              <a:extLst>
                <a:ext uri="{FF2B5EF4-FFF2-40B4-BE49-F238E27FC236}">
                  <a16:creationId xmlns:a16="http://schemas.microsoft.com/office/drawing/2014/main" id="{244BF96B-7A55-44DD-A11B-2729D6D08EF7}"/>
                </a:ext>
              </a:extLst>
            </p:cNvPr>
            <p:cNvSpPr/>
            <p:nvPr userDrawn="1"/>
          </p:nvSpPr>
          <p:spPr>
            <a:xfrm>
              <a:off x="926910" y="6337267"/>
              <a:ext cx="1126509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7" name="Rechthoek 46">
              <a:extLst>
                <a:ext uri="{FF2B5EF4-FFF2-40B4-BE49-F238E27FC236}">
                  <a16:creationId xmlns:a16="http://schemas.microsoft.com/office/drawing/2014/main" id="{8CF30CC7-24F4-486B-BE5E-9178BF47AA80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8" name="Rechthoek 47">
              <a:extLst>
                <a:ext uri="{FF2B5EF4-FFF2-40B4-BE49-F238E27FC236}">
                  <a16:creationId xmlns:a16="http://schemas.microsoft.com/office/drawing/2014/main" id="{0D3D758D-F5D7-4981-9C91-0751CE0A3D7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49" name="Rechthoek 48">
              <a:extLst>
                <a:ext uri="{FF2B5EF4-FFF2-40B4-BE49-F238E27FC236}">
                  <a16:creationId xmlns:a16="http://schemas.microsoft.com/office/drawing/2014/main" id="{905494EE-D0BB-48C9-98FE-C0CE5007967B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50" name="Rechthoek 49">
              <a:extLst>
                <a:ext uri="{FF2B5EF4-FFF2-40B4-BE49-F238E27FC236}">
                  <a16:creationId xmlns:a16="http://schemas.microsoft.com/office/drawing/2014/main" id="{CF4AC7A3-CF6E-4270-A7DC-8EFDC6DBA286}"/>
                </a:ext>
              </a:extLst>
            </p:cNvPr>
            <p:cNvSpPr/>
            <p:nvPr userDrawn="1"/>
          </p:nvSpPr>
          <p:spPr>
            <a:xfrm>
              <a:off x="5964600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51" name="Titel 1">
            <a:extLst>
              <a:ext uri="{FF2B5EF4-FFF2-40B4-BE49-F238E27FC236}">
                <a16:creationId xmlns:a16="http://schemas.microsoft.com/office/drawing/2014/main" id="{8EEC04D4-F0CA-43BD-BFB9-58F71B9D4F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1863" y="272177"/>
            <a:ext cx="1114622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52" name="Onder balkje">
            <a:extLst>
              <a:ext uri="{FF2B5EF4-FFF2-40B4-BE49-F238E27FC236}">
                <a16:creationId xmlns:a16="http://schemas.microsoft.com/office/drawing/2014/main" id="{B2ACF3EC-2949-48DB-9FF3-371DCF60586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8706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ORSTEL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6995151"/>
            <a:ext cx="3140325" cy="216909"/>
          </a:xfrm>
        </p:spPr>
        <p:txBody>
          <a:bodyPr/>
          <a:lstStyle/>
          <a:p>
            <a:fld id="{53EE96EE-7724-42F6-A3E5-18EEB734E169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6995151"/>
            <a:ext cx="719350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128974" y="-885712"/>
            <a:ext cx="1934093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VOORSTELLEN</a:t>
            </a:r>
          </a:p>
        </p:txBody>
      </p:sp>
      <p:grpSp>
        <p:nvGrpSpPr>
          <p:cNvPr id="164" name="Instructie">
            <a:extLst>
              <a:ext uri="{FF2B5EF4-FFF2-40B4-BE49-F238E27FC236}">
                <a16:creationId xmlns:a16="http://schemas.microsoft.com/office/drawing/2014/main" id="{37026B65-6948-43CC-8024-F1D2036974B0}"/>
              </a:ext>
            </a:extLst>
          </p:cNvPr>
          <p:cNvGrpSpPr/>
          <p:nvPr userDrawn="1"/>
        </p:nvGrpSpPr>
        <p:grpSpPr>
          <a:xfrm>
            <a:off x="12391601" y="0"/>
            <a:ext cx="3389661" cy="4934293"/>
            <a:chOff x="12391601" y="0"/>
            <a:chExt cx="3389661" cy="4934293"/>
          </a:xfrm>
        </p:grpSpPr>
        <p:grpSp>
          <p:nvGrpSpPr>
            <p:cNvPr id="165" name="Groep 164">
              <a:extLst>
                <a:ext uri="{FF2B5EF4-FFF2-40B4-BE49-F238E27FC236}">
                  <a16:creationId xmlns:a16="http://schemas.microsoft.com/office/drawing/2014/main" id="{C9B20113-4759-48C1-9881-247CCBE98DD8}"/>
                </a:ext>
              </a:extLst>
            </p:cNvPr>
            <p:cNvGrpSpPr/>
            <p:nvPr userDrawn="1"/>
          </p:nvGrpSpPr>
          <p:grpSpPr>
            <a:xfrm>
              <a:off x="12757282" y="3250242"/>
              <a:ext cx="1499406" cy="678267"/>
              <a:chOff x="12757283" y="3120781"/>
              <a:chExt cx="1499406" cy="678267"/>
            </a:xfrm>
          </p:grpSpPr>
          <p:sp>
            <p:nvSpPr>
              <p:cNvPr id="192" name="Rechthoek 191">
                <a:extLst>
                  <a:ext uri="{FF2B5EF4-FFF2-40B4-BE49-F238E27FC236}">
                    <a16:creationId xmlns:a16="http://schemas.microsoft.com/office/drawing/2014/main" id="{70DE0F46-9A43-45A3-8280-BC629B8D4CC1}"/>
                  </a:ext>
                </a:extLst>
              </p:cNvPr>
              <p:cNvSpPr/>
              <p:nvPr userDrawn="1"/>
            </p:nvSpPr>
            <p:spPr>
              <a:xfrm>
                <a:off x="12757283" y="3120781"/>
                <a:ext cx="1499406" cy="580946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3" name="Rechthoek 192">
                <a:extLst>
                  <a:ext uri="{FF2B5EF4-FFF2-40B4-BE49-F238E27FC236}">
                    <a16:creationId xmlns:a16="http://schemas.microsoft.com/office/drawing/2014/main" id="{72B758CA-6448-4B27-B22A-73FD81A23156}"/>
                  </a:ext>
                </a:extLst>
              </p:cNvPr>
              <p:cNvSpPr/>
              <p:nvPr userDrawn="1"/>
            </p:nvSpPr>
            <p:spPr>
              <a:xfrm>
                <a:off x="12761843" y="3432170"/>
                <a:ext cx="1478943" cy="257235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4" name="Tekstvak 193">
                <a:extLst>
                  <a:ext uri="{FF2B5EF4-FFF2-40B4-BE49-F238E27FC236}">
                    <a16:creationId xmlns:a16="http://schemas.microsoft.com/office/drawing/2014/main" id="{59C2BBDD-97DB-440D-B3CB-54C597D3A0BD}"/>
                  </a:ext>
                </a:extLst>
              </p:cNvPr>
              <p:cNvSpPr txBox="1"/>
              <p:nvPr userDrawn="1"/>
            </p:nvSpPr>
            <p:spPr>
              <a:xfrm>
                <a:off x="12997648" y="3159891"/>
                <a:ext cx="957818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voorgrond</a:t>
                </a:r>
              </a:p>
            </p:txBody>
          </p:sp>
          <p:sp>
            <p:nvSpPr>
              <p:cNvPr id="195" name="Tekstvak 194">
                <a:extLst>
                  <a:ext uri="{FF2B5EF4-FFF2-40B4-BE49-F238E27FC236}">
                    <a16:creationId xmlns:a16="http://schemas.microsoft.com/office/drawing/2014/main" id="{771169D2-EFDC-4694-999E-2025DE9EE1BB}"/>
                  </a:ext>
                </a:extLst>
              </p:cNvPr>
              <p:cNvSpPr txBox="1"/>
              <p:nvPr userDrawn="1"/>
            </p:nvSpPr>
            <p:spPr>
              <a:xfrm>
                <a:off x="12984219" y="3481017"/>
                <a:ext cx="1165564" cy="2031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kern="1200" noProof="0" dirty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rPr>
                  <a:t>Naar achtergrond</a:t>
                </a:r>
              </a:p>
            </p:txBody>
          </p:sp>
          <p:pic>
            <p:nvPicPr>
              <p:cNvPr id="196" name="Picture 3">
                <a:extLst>
                  <a:ext uri="{FF2B5EF4-FFF2-40B4-BE49-F238E27FC236}">
                    <a16:creationId xmlns:a16="http://schemas.microsoft.com/office/drawing/2014/main" id="{CEE1DA5C-2467-4252-BF64-A9345864D9D1}"/>
                  </a:ext>
                </a:extLst>
              </p:cNvPr>
              <p:cNvPicPr>
                <a:picLocks noChangeAspect="1" noChangeArrowheads="1"/>
              </p:cNvPicPr>
              <p:nvPr userDrawn="1"/>
            </p:nvPicPr>
            <p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38926" y="3567717"/>
                <a:ext cx="143086" cy="23133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97" name="Gelijkbenige driehoek 196">
                <a:extLst>
                  <a:ext uri="{FF2B5EF4-FFF2-40B4-BE49-F238E27FC236}">
                    <a16:creationId xmlns:a16="http://schemas.microsoft.com/office/drawing/2014/main" id="{2FBBEC4F-CD14-491C-B9AA-9B1D29FDF150}"/>
                  </a:ext>
                </a:extLst>
              </p:cNvPr>
              <p:cNvSpPr/>
              <p:nvPr userDrawn="1"/>
            </p:nvSpPr>
            <p:spPr>
              <a:xfrm rot="5400000">
                <a:off x="14094210" y="3548999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41E19F4-1ADB-48EB-B67D-27A2AF6F1D63}"/>
                  </a:ext>
                </a:extLst>
              </p:cNvPr>
              <p:cNvGrpSpPr/>
              <p:nvPr userDrawn="1"/>
            </p:nvGrpSpPr>
            <p:grpSpPr>
              <a:xfrm>
                <a:off x="12822311" y="3178534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3" name="Rechthoek 202">
                  <a:extLst>
                    <a:ext uri="{FF2B5EF4-FFF2-40B4-BE49-F238E27FC236}">
                      <a16:creationId xmlns:a16="http://schemas.microsoft.com/office/drawing/2014/main" id="{D5FC398C-269A-49E8-8A64-64AABDADF7AA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04ED29EE-FBE0-4481-BE52-B2AB359E877E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D33C010D-13CC-40D2-989B-508ADF8E0765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  <p:grpSp>
            <p:nvGrpSpPr>
              <p:cNvPr id="199" name="Groep 198">
                <a:extLst>
                  <a:ext uri="{FF2B5EF4-FFF2-40B4-BE49-F238E27FC236}">
                    <a16:creationId xmlns:a16="http://schemas.microsoft.com/office/drawing/2014/main" id="{C875A591-EBA0-45D6-870D-3BECA0D0F7B5}"/>
                  </a:ext>
                </a:extLst>
              </p:cNvPr>
              <p:cNvGrpSpPr/>
              <p:nvPr userDrawn="1"/>
            </p:nvGrpSpPr>
            <p:grpSpPr>
              <a:xfrm>
                <a:off x="12822311" y="3480352"/>
                <a:ext cx="182309" cy="163794"/>
                <a:chOff x="12832541" y="3162395"/>
                <a:chExt cx="219532" cy="197236"/>
              </a:xfrm>
            </p:grpSpPr>
            <p:sp>
              <p:nvSpPr>
                <p:cNvPr id="200" name="Rechthoek 199">
                  <a:extLst>
                    <a:ext uri="{FF2B5EF4-FFF2-40B4-BE49-F238E27FC236}">
                      <a16:creationId xmlns:a16="http://schemas.microsoft.com/office/drawing/2014/main" id="{ED9CEDED-7608-4099-B0F2-67CBCC83AEAA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1" name="Rechthoek 200">
                  <a:extLst>
                    <a:ext uri="{FF2B5EF4-FFF2-40B4-BE49-F238E27FC236}">
                      <a16:creationId xmlns:a16="http://schemas.microsoft.com/office/drawing/2014/main" id="{CCE29130-9E34-487F-9106-B5FDF5C2150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  <p:sp>
              <p:nvSpPr>
                <p:cNvPr id="202" name="Rechthoek 201">
                  <a:extLst>
                    <a:ext uri="{FF2B5EF4-FFF2-40B4-BE49-F238E27FC236}">
                      <a16:creationId xmlns:a16="http://schemas.microsoft.com/office/drawing/2014/main" id="{2033FAF5-9A0C-4D5C-8A37-39CD78C82A83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noProof="0" dirty="0"/>
                </a:p>
              </p:txBody>
            </p:sp>
          </p:grpSp>
        </p:grpSp>
        <p:grpSp>
          <p:nvGrpSpPr>
            <p:cNvPr id="166" name="Meer informatie">
              <a:extLst>
                <a:ext uri="{FF2B5EF4-FFF2-40B4-BE49-F238E27FC236}">
                  <a16:creationId xmlns:a16="http://schemas.microsoft.com/office/drawing/2014/main" id="{5526D891-AD8C-44F9-B187-13E5DCB2E139}"/>
                </a:ext>
              </a:extLst>
            </p:cNvPr>
            <p:cNvGrpSpPr/>
            <p:nvPr userDrawn="1"/>
          </p:nvGrpSpPr>
          <p:grpSpPr>
            <a:xfrm>
              <a:off x="12396764" y="4151020"/>
              <a:ext cx="3178515" cy="783273"/>
              <a:chOff x="-3741486" y="3386444"/>
              <a:chExt cx="3178515" cy="783273"/>
            </a:xfrm>
          </p:grpSpPr>
          <p:sp>
            <p:nvSpPr>
              <p:cNvPr id="189" name="Freeform 101">
                <a:extLst>
                  <a:ext uri="{FF2B5EF4-FFF2-40B4-BE49-F238E27FC236}">
                    <a16:creationId xmlns:a16="http://schemas.microsoft.com/office/drawing/2014/main" id="{59822D6C-2DC3-4442-8B3C-6AB767BA81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3741486" y="3386444"/>
                <a:ext cx="255753" cy="255753"/>
              </a:xfrm>
              <a:custGeom>
                <a:avLst/>
                <a:gdLst>
                  <a:gd name="T0" fmla="*/ 0 w 292"/>
                  <a:gd name="T1" fmla="*/ 146 h 292"/>
                  <a:gd name="T2" fmla="*/ 4 w 292"/>
                  <a:gd name="T3" fmla="*/ 113 h 292"/>
                  <a:gd name="T4" fmla="*/ 14 w 292"/>
                  <a:gd name="T5" fmla="*/ 82 h 292"/>
                  <a:gd name="T6" fmla="*/ 31 w 292"/>
                  <a:gd name="T7" fmla="*/ 55 h 292"/>
                  <a:gd name="T8" fmla="*/ 53 w 292"/>
                  <a:gd name="T9" fmla="*/ 32 h 292"/>
                  <a:gd name="T10" fmla="*/ 81 w 292"/>
                  <a:gd name="T11" fmla="*/ 15 h 292"/>
                  <a:gd name="T12" fmla="*/ 112 w 292"/>
                  <a:gd name="T13" fmla="*/ 4 h 292"/>
                  <a:gd name="T14" fmla="*/ 145 w 292"/>
                  <a:gd name="T15" fmla="*/ 0 h 292"/>
                  <a:gd name="T16" fmla="*/ 179 w 292"/>
                  <a:gd name="T17" fmla="*/ 4 h 292"/>
                  <a:gd name="T18" fmla="*/ 209 w 292"/>
                  <a:gd name="T19" fmla="*/ 15 h 292"/>
                  <a:gd name="T20" fmla="*/ 237 w 292"/>
                  <a:gd name="T21" fmla="*/ 32 h 292"/>
                  <a:gd name="T22" fmla="*/ 259 w 292"/>
                  <a:gd name="T23" fmla="*/ 55 h 292"/>
                  <a:gd name="T24" fmla="*/ 276 w 292"/>
                  <a:gd name="T25" fmla="*/ 82 h 292"/>
                  <a:gd name="T26" fmla="*/ 288 w 292"/>
                  <a:gd name="T27" fmla="*/ 113 h 292"/>
                  <a:gd name="T28" fmla="*/ 292 w 292"/>
                  <a:gd name="T29" fmla="*/ 146 h 292"/>
                  <a:gd name="T30" fmla="*/ 288 w 292"/>
                  <a:gd name="T31" fmla="*/ 180 h 292"/>
                  <a:gd name="T32" fmla="*/ 276 w 292"/>
                  <a:gd name="T33" fmla="*/ 210 h 292"/>
                  <a:gd name="T34" fmla="*/ 259 w 292"/>
                  <a:gd name="T35" fmla="*/ 237 h 292"/>
                  <a:gd name="T36" fmla="*/ 237 w 292"/>
                  <a:gd name="T37" fmla="*/ 260 h 292"/>
                  <a:gd name="T38" fmla="*/ 209 w 292"/>
                  <a:gd name="T39" fmla="*/ 278 h 292"/>
                  <a:gd name="T40" fmla="*/ 179 w 292"/>
                  <a:gd name="T41" fmla="*/ 288 h 292"/>
                  <a:gd name="T42" fmla="*/ 145 w 292"/>
                  <a:gd name="T43" fmla="*/ 292 h 292"/>
                  <a:gd name="T44" fmla="*/ 112 w 292"/>
                  <a:gd name="T45" fmla="*/ 288 h 292"/>
                  <a:gd name="T46" fmla="*/ 81 w 292"/>
                  <a:gd name="T47" fmla="*/ 278 h 292"/>
                  <a:gd name="T48" fmla="*/ 53 w 292"/>
                  <a:gd name="T49" fmla="*/ 260 h 292"/>
                  <a:gd name="T50" fmla="*/ 31 w 292"/>
                  <a:gd name="T51" fmla="*/ 237 h 292"/>
                  <a:gd name="T52" fmla="*/ 14 w 292"/>
                  <a:gd name="T53" fmla="*/ 210 h 292"/>
                  <a:gd name="T54" fmla="*/ 4 w 292"/>
                  <a:gd name="T55" fmla="*/ 180 h 292"/>
                  <a:gd name="T56" fmla="*/ 0 w 292"/>
                  <a:gd name="T57" fmla="*/ 146 h 292"/>
                  <a:gd name="T58" fmla="*/ 102 w 292"/>
                  <a:gd name="T59" fmla="*/ 121 h 292"/>
                  <a:gd name="T60" fmla="*/ 102 w 292"/>
                  <a:gd name="T61" fmla="*/ 142 h 292"/>
                  <a:gd name="T62" fmla="*/ 120 w 292"/>
                  <a:gd name="T63" fmla="*/ 142 h 292"/>
                  <a:gd name="T64" fmla="*/ 120 w 292"/>
                  <a:gd name="T65" fmla="*/ 223 h 292"/>
                  <a:gd name="T66" fmla="*/ 102 w 292"/>
                  <a:gd name="T67" fmla="*/ 223 h 292"/>
                  <a:gd name="T68" fmla="*/ 102 w 292"/>
                  <a:gd name="T69" fmla="*/ 244 h 292"/>
                  <a:gd name="T70" fmla="*/ 188 w 292"/>
                  <a:gd name="T71" fmla="*/ 244 h 292"/>
                  <a:gd name="T72" fmla="*/ 188 w 292"/>
                  <a:gd name="T73" fmla="*/ 223 h 292"/>
                  <a:gd name="T74" fmla="*/ 170 w 292"/>
                  <a:gd name="T75" fmla="*/ 223 h 292"/>
                  <a:gd name="T76" fmla="*/ 170 w 292"/>
                  <a:gd name="T77" fmla="*/ 142 h 292"/>
                  <a:gd name="T78" fmla="*/ 188 w 292"/>
                  <a:gd name="T79" fmla="*/ 142 h 292"/>
                  <a:gd name="T80" fmla="*/ 188 w 292"/>
                  <a:gd name="T81" fmla="*/ 121 h 292"/>
                  <a:gd name="T82" fmla="*/ 102 w 292"/>
                  <a:gd name="T83" fmla="*/ 121 h 292"/>
                  <a:gd name="T84" fmla="*/ 115 w 292"/>
                  <a:gd name="T85" fmla="*/ 79 h 292"/>
                  <a:gd name="T86" fmla="*/ 117 w 292"/>
                  <a:gd name="T87" fmla="*/ 92 h 292"/>
                  <a:gd name="T88" fmla="*/ 124 w 292"/>
                  <a:gd name="T89" fmla="*/ 101 h 292"/>
                  <a:gd name="T90" fmla="*/ 133 w 292"/>
                  <a:gd name="T91" fmla="*/ 108 h 292"/>
                  <a:gd name="T92" fmla="*/ 145 w 292"/>
                  <a:gd name="T93" fmla="*/ 110 h 292"/>
                  <a:gd name="T94" fmla="*/ 157 w 292"/>
                  <a:gd name="T95" fmla="*/ 108 h 292"/>
                  <a:gd name="T96" fmla="*/ 167 w 292"/>
                  <a:gd name="T97" fmla="*/ 101 h 292"/>
                  <a:gd name="T98" fmla="*/ 174 w 292"/>
                  <a:gd name="T99" fmla="*/ 92 h 292"/>
                  <a:gd name="T100" fmla="*/ 176 w 292"/>
                  <a:gd name="T101" fmla="*/ 79 h 292"/>
                  <a:gd name="T102" fmla="*/ 174 w 292"/>
                  <a:gd name="T103" fmla="*/ 67 h 292"/>
                  <a:gd name="T104" fmla="*/ 167 w 292"/>
                  <a:gd name="T105" fmla="*/ 58 h 292"/>
                  <a:gd name="T106" fmla="*/ 157 w 292"/>
                  <a:gd name="T107" fmla="*/ 51 h 292"/>
                  <a:gd name="T108" fmla="*/ 145 w 292"/>
                  <a:gd name="T109" fmla="*/ 49 h 292"/>
                  <a:gd name="T110" fmla="*/ 133 w 292"/>
                  <a:gd name="T111" fmla="*/ 51 h 292"/>
                  <a:gd name="T112" fmla="*/ 124 w 292"/>
                  <a:gd name="T113" fmla="*/ 58 h 292"/>
                  <a:gd name="T114" fmla="*/ 117 w 292"/>
                  <a:gd name="T115" fmla="*/ 67 h 292"/>
                  <a:gd name="T116" fmla="*/ 115 w 292"/>
                  <a:gd name="T117" fmla="*/ 79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2" h="292">
                    <a:moveTo>
                      <a:pt x="0" y="146"/>
                    </a:moveTo>
                    <a:lnTo>
                      <a:pt x="4" y="113"/>
                    </a:lnTo>
                    <a:lnTo>
                      <a:pt x="14" y="82"/>
                    </a:lnTo>
                    <a:lnTo>
                      <a:pt x="31" y="55"/>
                    </a:lnTo>
                    <a:lnTo>
                      <a:pt x="53" y="32"/>
                    </a:lnTo>
                    <a:lnTo>
                      <a:pt x="81" y="15"/>
                    </a:lnTo>
                    <a:lnTo>
                      <a:pt x="112" y="4"/>
                    </a:lnTo>
                    <a:lnTo>
                      <a:pt x="145" y="0"/>
                    </a:lnTo>
                    <a:lnTo>
                      <a:pt x="179" y="4"/>
                    </a:lnTo>
                    <a:lnTo>
                      <a:pt x="209" y="15"/>
                    </a:lnTo>
                    <a:lnTo>
                      <a:pt x="237" y="32"/>
                    </a:lnTo>
                    <a:lnTo>
                      <a:pt x="259" y="55"/>
                    </a:lnTo>
                    <a:lnTo>
                      <a:pt x="276" y="82"/>
                    </a:lnTo>
                    <a:lnTo>
                      <a:pt x="288" y="113"/>
                    </a:lnTo>
                    <a:lnTo>
                      <a:pt x="292" y="146"/>
                    </a:lnTo>
                    <a:lnTo>
                      <a:pt x="288" y="180"/>
                    </a:lnTo>
                    <a:lnTo>
                      <a:pt x="276" y="210"/>
                    </a:lnTo>
                    <a:lnTo>
                      <a:pt x="259" y="237"/>
                    </a:lnTo>
                    <a:lnTo>
                      <a:pt x="237" y="260"/>
                    </a:lnTo>
                    <a:lnTo>
                      <a:pt x="209" y="278"/>
                    </a:lnTo>
                    <a:lnTo>
                      <a:pt x="179" y="288"/>
                    </a:lnTo>
                    <a:lnTo>
                      <a:pt x="145" y="292"/>
                    </a:lnTo>
                    <a:lnTo>
                      <a:pt x="112" y="288"/>
                    </a:lnTo>
                    <a:lnTo>
                      <a:pt x="81" y="278"/>
                    </a:lnTo>
                    <a:lnTo>
                      <a:pt x="53" y="260"/>
                    </a:lnTo>
                    <a:lnTo>
                      <a:pt x="31" y="237"/>
                    </a:lnTo>
                    <a:lnTo>
                      <a:pt x="14" y="210"/>
                    </a:lnTo>
                    <a:lnTo>
                      <a:pt x="4" y="180"/>
                    </a:lnTo>
                    <a:lnTo>
                      <a:pt x="0" y="146"/>
                    </a:lnTo>
                    <a:close/>
                    <a:moveTo>
                      <a:pt x="102" y="121"/>
                    </a:moveTo>
                    <a:lnTo>
                      <a:pt x="102" y="142"/>
                    </a:lnTo>
                    <a:lnTo>
                      <a:pt x="120" y="142"/>
                    </a:lnTo>
                    <a:lnTo>
                      <a:pt x="120" y="223"/>
                    </a:lnTo>
                    <a:lnTo>
                      <a:pt x="102" y="223"/>
                    </a:lnTo>
                    <a:lnTo>
                      <a:pt x="102" y="244"/>
                    </a:lnTo>
                    <a:lnTo>
                      <a:pt x="188" y="244"/>
                    </a:lnTo>
                    <a:lnTo>
                      <a:pt x="188" y="223"/>
                    </a:lnTo>
                    <a:lnTo>
                      <a:pt x="170" y="223"/>
                    </a:lnTo>
                    <a:lnTo>
                      <a:pt x="170" y="142"/>
                    </a:lnTo>
                    <a:lnTo>
                      <a:pt x="188" y="142"/>
                    </a:lnTo>
                    <a:lnTo>
                      <a:pt x="188" y="121"/>
                    </a:lnTo>
                    <a:lnTo>
                      <a:pt x="102" y="121"/>
                    </a:lnTo>
                    <a:close/>
                    <a:moveTo>
                      <a:pt x="115" y="79"/>
                    </a:moveTo>
                    <a:lnTo>
                      <a:pt x="117" y="92"/>
                    </a:lnTo>
                    <a:lnTo>
                      <a:pt x="124" y="101"/>
                    </a:lnTo>
                    <a:lnTo>
                      <a:pt x="133" y="108"/>
                    </a:lnTo>
                    <a:lnTo>
                      <a:pt x="145" y="110"/>
                    </a:lnTo>
                    <a:lnTo>
                      <a:pt x="157" y="108"/>
                    </a:lnTo>
                    <a:lnTo>
                      <a:pt x="167" y="101"/>
                    </a:lnTo>
                    <a:lnTo>
                      <a:pt x="174" y="92"/>
                    </a:lnTo>
                    <a:lnTo>
                      <a:pt x="176" y="79"/>
                    </a:lnTo>
                    <a:lnTo>
                      <a:pt x="174" y="67"/>
                    </a:lnTo>
                    <a:lnTo>
                      <a:pt x="167" y="58"/>
                    </a:lnTo>
                    <a:lnTo>
                      <a:pt x="157" y="51"/>
                    </a:lnTo>
                    <a:lnTo>
                      <a:pt x="145" y="49"/>
                    </a:lnTo>
                    <a:lnTo>
                      <a:pt x="133" y="51"/>
                    </a:lnTo>
                    <a:lnTo>
                      <a:pt x="124" y="58"/>
                    </a:lnTo>
                    <a:lnTo>
                      <a:pt x="117" y="67"/>
                    </a:lnTo>
                    <a:lnTo>
                      <a:pt x="115" y="79"/>
                    </a:lnTo>
                    <a:close/>
                  </a:path>
                </a:pathLst>
              </a:custGeom>
              <a:solidFill>
                <a:srgbClr val="FF78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nl-NL" sz="1100" noProof="0" dirty="0"/>
              </a:p>
            </p:txBody>
          </p:sp>
          <p:sp>
            <p:nvSpPr>
              <p:cNvPr id="190" name="Rechthoek 189">
                <a:extLst>
                  <a:ext uri="{FF2B5EF4-FFF2-40B4-BE49-F238E27FC236}">
                    <a16:creationId xmlns:a16="http://schemas.microsoft.com/office/drawing/2014/main" id="{C017B7CB-D89E-4BF0-9B2B-E247BA82C30C}"/>
                  </a:ext>
                </a:extLst>
              </p:cNvPr>
              <p:cNvSpPr/>
              <p:nvPr userDrawn="1"/>
            </p:nvSpPr>
            <p:spPr>
              <a:xfrm>
                <a:off x="-3380966" y="3458473"/>
                <a:ext cx="2817995" cy="59212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Meer weten?</a:t>
                </a:r>
                <a:b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</a:b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Ga naar dia </a:t>
                </a:r>
                <a:r>
                  <a:rPr kumimoji="0" lang="nl-NL" sz="11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‘Instructie dia: YouTube links’</a:t>
                </a: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cs typeface="Segoe UI Light" panose="020B0502040204020203" pitchFamily="34" charset="0"/>
                  </a:rPr>
                  <a:t>, open deze in de diavoorstelling en klik op de gewenste video link.</a:t>
                </a:r>
              </a:p>
            </p:txBody>
          </p:sp>
          <p:cxnSp>
            <p:nvCxnSpPr>
              <p:cNvPr id="191" name="Rechte verbindingslijn 190">
                <a:extLst>
                  <a:ext uri="{FF2B5EF4-FFF2-40B4-BE49-F238E27FC236}">
                    <a16:creationId xmlns:a16="http://schemas.microsoft.com/office/drawing/2014/main" id="{2A731424-3861-43C3-84BC-130DD7142DE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740987" y="4169717"/>
                <a:ext cx="317801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accent1"/>
                </a:solidFill>
                <a:prstDash val="solid"/>
              </a:ln>
              <a:effectLst/>
            </p:spPr>
          </p:cxnSp>
        </p:grpSp>
        <p:sp>
          <p:nvSpPr>
            <p:cNvPr id="167" name="Rechthoek 166">
              <a:extLst>
                <a:ext uri="{FF2B5EF4-FFF2-40B4-BE49-F238E27FC236}">
                  <a16:creationId xmlns:a16="http://schemas.microsoft.com/office/drawing/2014/main" id="{1E86F7E8-EC7E-4A7E-A896-C02C792D470C}"/>
                </a:ext>
              </a:extLst>
            </p:cNvPr>
            <p:cNvSpPr/>
            <p:nvPr userDrawn="1"/>
          </p:nvSpPr>
          <p:spPr>
            <a:xfrm>
              <a:off x="12397262" y="0"/>
              <a:ext cx="3384000" cy="19161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400" b="1" i="0" u="none" strike="noStrike" kern="0" cap="all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+mj-lt"/>
                  <a:cs typeface="Segoe UI Light" panose="020B0502040204020203" pitchFamily="34" charset="0"/>
                </a:rPr>
                <a:t>Afbeelding invoegen/veranderen</a:t>
              </a:r>
            </a:p>
          </p:txBody>
        </p:sp>
        <p:sp>
          <p:nvSpPr>
            <p:cNvPr id="168" name="Ovaal 167">
              <a:extLst>
                <a:ext uri="{FF2B5EF4-FFF2-40B4-BE49-F238E27FC236}">
                  <a16:creationId xmlns:a16="http://schemas.microsoft.com/office/drawing/2014/main" id="{28E9221C-8038-4B14-ACE9-D6013B120CB4}"/>
                </a:ext>
              </a:extLst>
            </p:cNvPr>
            <p:cNvSpPr/>
            <p:nvPr userDrawn="1"/>
          </p:nvSpPr>
          <p:spPr>
            <a:xfrm>
              <a:off x="12391601" y="366490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1</a:t>
              </a:r>
            </a:p>
          </p:txBody>
        </p:sp>
        <p:cxnSp>
          <p:nvCxnSpPr>
            <p:cNvPr id="169" name="Rechte verbindingslijn 168">
              <a:extLst>
                <a:ext uri="{FF2B5EF4-FFF2-40B4-BE49-F238E27FC236}">
                  <a16:creationId xmlns:a16="http://schemas.microsoft.com/office/drawing/2014/main" id="{FE1259F2-AEF7-4D9F-AE3A-6934AB5C5D6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4163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cxnSp>
          <p:nvCxnSpPr>
            <p:cNvPr id="170" name="Rechte verbindingslijn 169">
              <a:extLst>
                <a:ext uri="{FF2B5EF4-FFF2-40B4-BE49-F238E27FC236}">
                  <a16:creationId xmlns:a16="http://schemas.microsoft.com/office/drawing/2014/main" id="{CEE20EEE-ED28-4052-A0AD-3A088A2B735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1728059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DFC1C346-65E6-4243-9117-B1B682C8F071}"/>
                </a:ext>
              </a:extLst>
            </p:cNvPr>
            <p:cNvSpPr/>
            <p:nvPr userDrawn="1"/>
          </p:nvSpPr>
          <p:spPr>
            <a:xfrm>
              <a:off x="12757282" y="432552"/>
              <a:ext cx="2817995" cy="7386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Wanneer nodig, verwijder de bestaande afbeelding d.m.v. de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‘Delete’-knop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 Klik op het pictogram om een nieuwe afbeelding in te voegen.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(zie onderstaand voorbeeld).</a:t>
              </a:r>
              <a:endParaRPr kumimoji="0" lang="nl-NL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2" name="Rechte verbindingslijn 171">
              <a:extLst>
                <a:ext uri="{FF2B5EF4-FFF2-40B4-BE49-F238E27FC236}">
                  <a16:creationId xmlns:a16="http://schemas.microsoft.com/office/drawing/2014/main" id="{AB8010CD-67EB-4078-9600-B83E44233637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4033137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sp>
          <p:nvSpPr>
            <p:cNvPr id="173" name="Ovaal 172">
              <a:extLst>
                <a:ext uri="{FF2B5EF4-FFF2-40B4-BE49-F238E27FC236}">
                  <a16:creationId xmlns:a16="http://schemas.microsoft.com/office/drawing/2014/main" id="{595461CD-F1F7-4393-9666-BF029B65570F}"/>
                </a:ext>
              </a:extLst>
            </p:cNvPr>
            <p:cNvSpPr/>
            <p:nvPr userDrawn="1"/>
          </p:nvSpPr>
          <p:spPr>
            <a:xfrm>
              <a:off x="12391601" y="1856524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2</a:t>
              </a:r>
            </a:p>
          </p:txBody>
        </p:sp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0FDAC91-C6BF-4FDE-A982-5EA89D20698D}"/>
                </a:ext>
              </a:extLst>
            </p:cNvPr>
            <p:cNvSpPr/>
            <p:nvPr userDrawn="1"/>
          </p:nvSpPr>
          <p:spPr>
            <a:xfrm>
              <a:off x="12757282" y="1922587"/>
              <a:ext cx="2817995" cy="31804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Selecteer de gewenste afbeelding</a:t>
              </a:r>
              <a:b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</a:b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en klik op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‘Invoegen’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58971AB1-AAD1-4B9D-A465-C72AE3198278}"/>
                </a:ext>
              </a:extLst>
            </p:cNvPr>
            <p:cNvGrpSpPr/>
            <p:nvPr userDrawn="1"/>
          </p:nvGrpSpPr>
          <p:grpSpPr>
            <a:xfrm>
              <a:off x="12757282" y="1291752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B446B015-10CC-489B-8D8A-B269FA37F78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C0C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BEC7E7E7-6D1E-452C-A973-0161B7FF3D0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F476E58C-DA17-4829-9639-45B1E5C23737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1E88231B-ED42-41DF-9817-10466535CD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8D7C14C-0155-485C-BF6F-813CD9CA03E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8EDE9A61-58F5-4B13-81DA-763FA00A2BA9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6" name="Ovaal 175">
              <a:extLst>
                <a:ext uri="{FF2B5EF4-FFF2-40B4-BE49-F238E27FC236}">
                  <a16:creationId xmlns:a16="http://schemas.microsoft.com/office/drawing/2014/main" id="{98693FD5-5435-465A-B94B-B97EA03C476E}"/>
                </a:ext>
              </a:extLst>
            </p:cNvPr>
            <p:cNvSpPr/>
            <p:nvPr userDrawn="1"/>
          </p:nvSpPr>
          <p:spPr>
            <a:xfrm>
              <a:off x="12391601" y="2768077"/>
              <a:ext cx="260914" cy="259683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3</a:t>
              </a:r>
            </a:p>
          </p:txBody>
        </p:sp>
        <p:sp>
          <p:nvSpPr>
            <p:cNvPr id="177" name="Rechthoek 176">
              <a:extLst>
                <a:ext uri="{FF2B5EF4-FFF2-40B4-BE49-F238E27FC236}">
                  <a16:creationId xmlns:a16="http://schemas.microsoft.com/office/drawing/2014/main" id="{4996E550-739C-44E7-BC89-8B6A974E3931}"/>
                </a:ext>
              </a:extLst>
            </p:cNvPr>
            <p:cNvSpPr/>
            <p:nvPr userDrawn="1"/>
          </p:nvSpPr>
          <p:spPr>
            <a:xfrm>
              <a:off x="12757283" y="2834141"/>
              <a:ext cx="2817996" cy="31661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Klik met de rechter muisknop op de afbeelding en kies </a:t>
              </a:r>
              <a:r>
                <a:rPr kumimoji="0" lang="nl-NL" sz="11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´Naar achtergrond´</a:t>
              </a:r>
              <a:r>
                <a:rPr kumimoji="0" lang="nl-NL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Segoe UI Light" panose="020B0502040204020203" pitchFamily="34" charset="0"/>
                </a:rPr>
                <a:t>.</a:t>
              </a:r>
              <a:endParaRPr kumimoji="0" lang="nl-NL" sz="11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cs typeface="Segoe UI Light" panose="020B0502040204020203" pitchFamily="34" charset="0"/>
              </a:endParaRPr>
            </a:p>
          </p:txBody>
        </p:sp>
        <p:cxnSp>
          <p:nvCxnSpPr>
            <p:cNvPr id="178" name="Rechte verbindingslijn 177">
              <a:extLst>
                <a:ext uri="{FF2B5EF4-FFF2-40B4-BE49-F238E27FC236}">
                  <a16:creationId xmlns:a16="http://schemas.microsoft.com/office/drawing/2014/main" id="{60CBD64B-9E24-4FA3-8AD0-F6F9D151F94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2397261" y="2649915"/>
              <a:ext cx="3178017" cy="0"/>
            </a:xfrm>
            <a:prstGeom prst="line">
              <a:avLst/>
            </a:prstGeom>
            <a:noFill/>
            <a:ln w="3175" cap="flat" cmpd="sng" algn="ctr">
              <a:solidFill>
                <a:schemeClr val="accent1"/>
              </a:solidFill>
              <a:prstDash val="solid"/>
            </a:ln>
            <a:effectLst/>
          </p:spPr>
        </p:cxnSp>
        <p:grpSp>
          <p:nvGrpSpPr>
            <p:cNvPr id="179" name="Groep 178">
              <a:extLst>
                <a:ext uri="{FF2B5EF4-FFF2-40B4-BE49-F238E27FC236}">
                  <a16:creationId xmlns:a16="http://schemas.microsoft.com/office/drawing/2014/main" id="{7683C293-9728-42E5-9ABE-07277D2DF1E8}"/>
                </a:ext>
              </a:extLst>
            </p:cNvPr>
            <p:cNvGrpSpPr/>
            <p:nvPr userDrawn="1"/>
          </p:nvGrpSpPr>
          <p:grpSpPr>
            <a:xfrm>
              <a:off x="12757282" y="2296644"/>
              <a:ext cx="825500" cy="209550"/>
              <a:chOff x="13504624" y="2444818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8D5780D4-F5E0-407B-963C-7404D8CC4966}"/>
                  </a:ext>
                </a:extLst>
              </p:cNvPr>
              <p:cNvSpPr/>
              <p:nvPr userDrawn="1"/>
            </p:nvSpPr>
            <p:spPr>
              <a:xfrm>
                <a:off x="13504624" y="2444818"/>
                <a:ext cx="825500" cy="209550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800" b="0" noProof="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Invoegen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F7F962C-6A38-48ED-A896-E0092FDF5886}"/>
                  </a:ext>
                </a:extLst>
              </p:cNvPr>
              <p:cNvCxnSpPr/>
              <p:nvPr userDrawn="1"/>
            </p:nvCxnSpPr>
            <p:spPr>
              <a:xfrm>
                <a:off x="14155269" y="2477218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57C24AA2-E954-4575-9CA2-228AE45A5E70}"/>
                  </a:ext>
                </a:extLst>
              </p:cNvPr>
              <p:cNvSpPr/>
              <p:nvPr userDrawn="1"/>
            </p:nvSpPr>
            <p:spPr>
              <a:xfrm rot="10800000">
                <a:off x="14196089" y="2528872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206" name="foto">
            <a:extLst>
              <a:ext uri="{FF2B5EF4-FFF2-40B4-BE49-F238E27FC236}">
                <a16:creationId xmlns:a16="http://schemas.microsoft.com/office/drawing/2014/main" id="{CB6B8576-11F8-41EC-8333-F7B206A9E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25244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7" name="foto">
            <a:extLst>
              <a:ext uri="{FF2B5EF4-FFF2-40B4-BE49-F238E27FC236}">
                <a16:creationId xmlns:a16="http://schemas.microsoft.com/office/drawing/2014/main" id="{93B9B46A-56EE-4744-A5B8-9CD0C972CCD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3377953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8" name="foto">
            <a:extLst>
              <a:ext uri="{FF2B5EF4-FFF2-40B4-BE49-F238E27FC236}">
                <a16:creationId xmlns:a16="http://schemas.microsoft.com/office/drawing/2014/main" id="{147DEBB2-F750-4BC5-8734-F564106F3DB4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6226121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09" name="foto">
            <a:extLst>
              <a:ext uri="{FF2B5EF4-FFF2-40B4-BE49-F238E27FC236}">
                <a16:creationId xmlns:a16="http://schemas.microsoft.com/office/drawing/2014/main" id="{92997DD6-3C3E-4D4F-A561-2FBB6E2CB16F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9074288" y="1388695"/>
            <a:ext cx="2602608" cy="2887574"/>
          </a:xfrm>
          <a:prstGeom prst="roundRect">
            <a:avLst>
              <a:gd name="adj" fmla="val 2713"/>
            </a:avLst>
          </a:prstGeom>
          <a:solidFill>
            <a:schemeClr val="bg1">
              <a:lumMod val="95000"/>
            </a:schemeClr>
          </a:solidFill>
        </p:spPr>
        <p:txBody>
          <a:bodyPr tIns="1620000" anchor="t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onderstaand pictogram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sp>
        <p:nvSpPr>
          <p:cNvPr id="211" name="tekst">
            <a:extLst>
              <a:ext uri="{FF2B5EF4-FFF2-40B4-BE49-F238E27FC236}">
                <a16:creationId xmlns:a16="http://schemas.microsoft.com/office/drawing/2014/main" id="{A2E8DCEB-4330-49AA-A7C5-2DAED7A4A97B}"/>
              </a:ext>
            </a:extLst>
          </p:cNvPr>
          <p:cNvSpPr>
            <a:spLocks noGrp="1"/>
          </p:cNvSpPr>
          <p:nvPr>
            <p:ph type="body" orient="vert" idx="59" hasCustomPrompt="1"/>
          </p:nvPr>
        </p:nvSpPr>
        <p:spPr>
          <a:xfrm>
            <a:off x="525244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6" name="tekst">
            <a:extLst>
              <a:ext uri="{FF2B5EF4-FFF2-40B4-BE49-F238E27FC236}">
                <a16:creationId xmlns:a16="http://schemas.microsoft.com/office/drawing/2014/main" id="{44DC3E61-1D5A-478B-BF82-E05E5C3AB0A1}"/>
              </a:ext>
            </a:extLst>
          </p:cNvPr>
          <p:cNvSpPr>
            <a:spLocks noGrp="1"/>
          </p:cNvSpPr>
          <p:nvPr>
            <p:ph type="body" orient="vert" idx="61" hasCustomPrompt="1"/>
          </p:nvPr>
        </p:nvSpPr>
        <p:spPr>
          <a:xfrm>
            <a:off x="3368870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18" name="tekst">
            <a:extLst>
              <a:ext uri="{FF2B5EF4-FFF2-40B4-BE49-F238E27FC236}">
                <a16:creationId xmlns:a16="http://schemas.microsoft.com/office/drawing/2014/main" id="{C12A6F54-7562-4C5D-846B-87E626458C4F}"/>
              </a:ext>
            </a:extLst>
          </p:cNvPr>
          <p:cNvSpPr>
            <a:spLocks noGrp="1"/>
          </p:cNvSpPr>
          <p:nvPr>
            <p:ph type="body" orient="vert" idx="63" hasCustomPrompt="1"/>
          </p:nvPr>
        </p:nvSpPr>
        <p:spPr>
          <a:xfrm>
            <a:off x="6217038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0" name="tekst">
            <a:extLst>
              <a:ext uri="{FF2B5EF4-FFF2-40B4-BE49-F238E27FC236}">
                <a16:creationId xmlns:a16="http://schemas.microsoft.com/office/drawing/2014/main" id="{ABCBA0F9-0F97-45BB-B6DE-999D743635EB}"/>
              </a:ext>
            </a:extLst>
          </p:cNvPr>
          <p:cNvSpPr>
            <a:spLocks noGrp="1"/>
          </p:cNvSpPr>
          <p:nvPr>
            <p:ph type="body" orient="vert" idx="65" hasCustomPrompt="1"/>
          </p:nvPr>
        </p:nvSpPr>
        <p:spPr>
          <a:xfrm>
            <a:off x="9069747" y="4530840"/>
            <a:ext cx="2611691" cy="1323218"/>
          </a:xfrm>
        </p:spPr>
        <p:txBody>
          <a:bodyPr vert="horz"/>
          <a:lstStyle>
            <a:lvl1pPr marL="0" indent="0" algn="ctr">
              <a:lnSpc>
                <a:spcPct val="100000"/>
              </a:lnSpc>
              <a:buNone/>
              <a:defRPr b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 algn="ctr"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5"/>
            <a:r>
              <a:rPr lang="nl-NL" noProof="0"/>
              <a:t>Naam achternaam</a:t>
            </a:r>
          </a:p>
          <a:p>
            <a:pPr lvl="0"/>
            <a:r>
              <a:rPr lang="nl-NL" noProof="0"/>
              <a:t>Ruimte </a:t>
            </a:r>
            <a:r>
              <a:rPr lang="nl-NL" noProof="0" dirty="0"/>
              <a:t>voor een </a:t>
            </a:r>
            <a:br>
              <a:rPr lang="nl-NL" noProof="0" dirty="0"/>
            </a:br>
            <a:r>
              <a:rPr lang="nl-NL" noProof="0" dirty="0"/>
              <a:t>extra toevoeging</a:t>
            </a:r>
          </a:p>
        </p:txBody>
      </p:sp>
      <p:sp>
        <p:nvSpPr>
          <p:cNvPr id="221" name="Titel 1">
            <a:extLst>
              <a:ext uri="{FF2B5EF4-FFF2-40B4-BE49-F238E27FC236}">
                <a16:creationId xmlns:a16="http://schemas.microsoft.com/office/drawing/2014/main" id="{6B210676-552F-4B28-9F20-5CBEE02DAE8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562" y="272177"/>
            <a:ext cx="11166334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63" name="Onder balkje">
            <a:extLst>
              <a:ext uri="{FF2B5EF4-FFF2-40B4-BE49-F238E27FC236}">
                <a16:creationId xmlns:a16="http://schemas.microsoft.com/office/drawing/2014/main" id="{EB382FCD-9C8B-4F18-B37B-29CA0F43C412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64" name="GRID" hidden="1">
            <a:extLst>
              <a:ext uri="{FF2B5EF4-FFF2-40B4-BE49-F238E27FC236}">
                <a16:creationId xmlns:a16="http://schemas.microsoft.com/office/drawing/2014/main" id="{EB75E045-9B2F-4037-8D43-019C3B8DAD0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" name="Rechthoek 64">
              <a:extLst>
                <a:ext uri="{FF2B5EF4-FFF2-40B4-BE49-F238E27FC236}">
                  <a16:creationId xmlns:a16="http://schemas.microsoft.com/office/drawing/2014/main" id="{9DA70BBF-1A70-4CE9-B92D-91AAD3DF13D4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6" name="Rechthoek 65">
              <a:extLst>
                <a:ext uri="{FF2B5EF4-FFF2-40B4-BE49-F238E27FC236}">
                  <a16:creationId xmlns:a16="http://schemas.microsoft.com/office/drawing/2014/main" id="{550D5FBA-5290-4AF6-AA22-20F04180A377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7" name="Rechthoek 66">
              <a:extLst>
                <a:ext uri="{FF2B5EF4-FFF2-40B4-BE49-F238E27FC236}">
                  <a16:creationId xmlns:a16="http://schemas.microsoft.com/office/drawing/2014/main" id="{2FE5C9DA-7391-4773-96D0-665A34E0478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8" name="Rechthoek 67">
              <a:extLst>
                <a:ext uri="{FF2B5EF4-FFF2-40B4-BE49-F238E27FC236}">
                  <a16:creationId xmlns:a16="http://schemas.microsoft.com/office/drawing/2014/main" id="{38AD4748-BAAA-4B2B-B4E6-3A1492B4BCF7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69" name="Rechthoek 68">
              <a:extLst>
                <a:ext uri="{FF2B5EF4-FFF2-40B4-BE49-F238E27FC236}">
                  <a16:creationId xmlns:a16="http://schemas.microsoft.com/office/drawing/2014/main" id="{A9941525-5D0D-4509-8ECE-B747140CB04A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0" name="Rechthoek 69">
              <a:extLst>
                <a:ext uri="{FF2B5EF4-FFF2-40B4-BE49-F238E27FC236}">
                  <a16:creationId xmlns:a16="http://schemas.microsoft.com/office/drawing/2014/main" id="{B681D3A7-95CC-4CEF-BFAB-79DF1FCD556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1" name="Rechthoek 70">
              <a:extLst>
                <a:ext uri="{FF2B5EF4-FFF2-40B4-BE49-F238E27FC236}">
                  <a16:creationId xmlns:a16="http://schemas.microsoft.com/office/drawing/2014/main" id="{60A5F06F-78F5-4257-84E5-7835A22AE4B8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2" name="Rechthoek 71">
              <a:extLst>
                <a:ext uri="{FF2B5EF4-FFF2-40B4-BE49-F238E27FC236}">
                  <a16:creationId xmlns:a16="http://schemas.microsoft.com/office/drawing/2014/main" id="{13835FFF-2F9E-4252-9978-9DB584EF03B9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877A95CF-E943-452F-98FE-320623CE6607}"/>
                </a:ext>
              </a:extLst>
            </p:cNvPr>
            <p:cNvSpPr/>
            <p:nvPr userDrawn="1"/>
          </p:nvSpPr>
          <p:spPr>
            <a:xfrm>
              <a:off x="8828730" y="0"/>
              <a:ext cx="24555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98B73A68-CF05-4530-9622-5D3A615F068E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5A617AD-4F36-41FD-AF6E-A16FCEFFA382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DA7579D0-E164-4569-B5C8-5731FCF6986E}"/>
                </a:ext>
              </a:extLst>
            </p:cNvPr>
            <p:cNvSpPr/>
            <p:nvPr userDrawn="1"/>
          </p:nvSpPr>
          <p:spPr>
            <a:xfrm>
              <a:off x="5980561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21553237-0241-4E78-B12B-1AC9DE9554B5}"/>
                </a:ext>
              </a:extLst>
            </p:cNvPr>
            <p:cNvSpPr/>
            <p:nvPr userDrawn="1"/>
          </p:nvSpPr>
          <p:spPr>
            <a:xfrm>
              <a:off x="3136756" y="0"/>
              <a:ext cx="238218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042FC887-2C74-4586-A11E-0965BADF5F84}"/>
                </a:ext>
              </a:extLst>
            </p:cNvPr>
            <p:cNvSpPr/>
            <p:nvPr userDrawn="1"/>
          </p:nvSpPr>
          <p:spPr>
            <a:xfrm>
              <a:off x="0" y="4284370"/>
              <a:ext cx="12192000" cy="24647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76" name="Tijdelijke aanduiding voor dianummer 5">
            <a:extLst>
              <a:ext uri="{FF2B5EF4-FFF2-40B4-BE49-F238E27FC236}">
                <a16:creationId xmlns:a16="http://schemas.microsoft.com/office/drawing/2014/main" id="{3CFA51F5-599C-4898-83AB-6D5F2884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874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C-B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27" name="Onder balkje">
            <a:extLst>
              <a:ext uri="{FF2B5EF4-FFF2-40B4-BE49-F238E27FC236}">
                <a16:creationId xmlns:a16="http://schemas.microsoft.com/office/drawing/2014/main" id="{EC338F84-A3AF-48F4-A412-8D1363198E1A}"/>
              </a:ext>
            </a:extLst>
          </p:cNvPr>
          <p:cNvSpPr/>
          <p:nvPr userDrawn="1"/>
        </p:nvSpPr>
        <p:spPr>
          <a:xfrm>
            <a:off x="-2507" y="6785940"/>
            <a:ext cx="12192000" cy="769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8516D6A5-529C-4A2F-9EF7-A2B647F1C54E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2" name="titel">
            <a:extLst>
              <a:ext uri="{FF2B5EF4-FFF2-40B4-BE49-F238E27FC236}">
                <a16:creationId xmlns:a16="http://schemas.microsoft.com/office/drawing/2014/main" id="{2AEFA4AD-513F-4FA2-94D5-B906A27FAE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899" y="272177"/>
            <a:ext cx="11149188" cy="600744"/>
          </a:xfrm>
        </p:spPr>
        <p:txBody>
          <a:bodyPr/>
          <a:lstStyle>
            <a:lvl1pPr>
              <a:defRPr/>
            </a:lvl1pPr>
          </a:lstStyle>
          <a:p>
            <a:r>
              <a:rPr lang="nl-NL" noProof="0" dirty="0"/>
              <a:t>Plaats hier je titel</a:t>
            </a:r>
            <a:endParaRPr lang="nl-NL" dirty="0"/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FDD826C5-0082-44A8-A23D-491166C08D5B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523807" y="1400483"/>
            <a:ext cx="8974163" cy="4456846"/>
          </a:xfrm>
        </p:spPr>
        <p:txBody>
          <a:bodyPr vert="horz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Plaats hier de CC-BY tekst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534272" y="-885712"/>
            <a:ext cx="1123486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CC-BY</a:t>
            </a:r>
          </a:p>
        </p:txBody>
      </p:sp>
      <p:sp>
        <p:nvSpPr>
          <p:cNvPr id="22" name="Tijdelijke aanduiding voor tekst 21">
            <a:extLst>
              <a:ext uri="{FF2B5EF4-FFF2-40B4-BE49-F238E27FC236}">
                <a16:creationId xmlns:a16="http://schemas.microsoft.com/office/drawing/2014/main" id="{EA3F018E-3681-4180-9C3F-F5324D11154E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ijdelijke aanduiding voor tekst 44">
            <a:extLst>
              <a:ext uri="{FF2B5EF4-FFF2-40B4-BE49-F238E27FC236}">
                <a16:creationId xmlns:a16="http://schemas.microsoft.com/office/drawing/2014/main" id="{2625E133-5B44-43E9-8CFC-FA46765B91E9}"/>
              </a:ext>
            </a:extLst>
          </p:cNvPr>
          <p:cNvSpPr>
            <a:spLocks noGrp="1"/>
          </p:cNvSpPr>
          <p:nvPr>
            <p:ph type="body" sz="quarter" idx="68"/>
          </p:nvPr>
        </p:nvSpPr>
        <p:spPr>
          <a:xfrm>
            <a:off x="10691963" y="5463172"/>
            <a:ext cx="899703" cy="394157"/>
          </a:xfrm>
          <a:blipFill>
            <a:blip r:embed="rId2" cstate="screen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2307" r="2307"/>
            </a:stretch>
          </a:blipFill>
        </p:spPr>
        <p:txBody>
          <a:bodyPr/>
          <a:lstStyle>
            <a:lvl1pPr marL="0" indent="0">
              <a:buNone/>
              <a:defRPr sz="1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Tijdelijke aanduiding voor dianummer 5">
            <a:extLst>
              <a:ext uri="{FF2B5EF4-FFF2-40B4-BE49-F238E27FC236}">
                <a16:creationId xmlns:a16="http://schemas.microsoft.com/office/drawing/2014/main" id="{E6A3CE52-E5F7-4B4F-85AC-CD549AB4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663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over Logo">
            <a:extLst>
              <a:ext uri="{FF2B5EF4-FFF2-40B4-BE49-F238E27FC236}">
                <a16:creationId xmlns:a16="http://schemas.microsoft.com/office/drawing/2014/main" id="{BFE3F2DF-F973-4BC9-A966-72782954493A}"/>
              </a:ext>
            </a:extLst>
          </p:cNvPr>
          <p:cNvSpPr/>
          <p:nvPr userDrawn="1"/>
        </p:nvSpPr>
        <p:spPr>
          <a:xfrm>
            <a:off x="10464800" y="5725024"/>
            <a:ext cx="1727200" cy="10609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foto">
            <a:extLst>
              <a:ext uri="{FF2B5EF4-FFF2-40B4-BE49-F238E27FC236}">
                <a16:creationId xmlns:a16="http://schemas.microsoft.com/office/drawing/2014/main" id="{9FA4FBC7-DF59-4250-B300-46C73F5387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59064" y="261257"/>
            <a:ext cx="11670136" cy="6343604"/>
          </a:xfrm>
          <a:prstGeom prst="roundRect">
            <a:avLst>
              <a:gd name="adj" fmla="val 2210"/>
            </a:avLst>
          </a:prstGeom>
          <a:solidFill>
            <a:schemeClr val="bg1">
              <a:lumMod val="85000"/>
            </a:schemeClr>
          </a:solidFill>
        </p:spPr>
        <p:txBody>
          <a:bodyPr lIns="6480000" tIns="0" anchor="ctr" anchorCtr="0"/>
          <a:lstStyle>
            <a:lvl1pPr marL="0" indent="0" algn="l">
              <a:spcBef>
                <a:spcPts val="0"/>
              </a:spcBef>
              <a:spcAft>
                <a:spcPts val="0"/>
              </a:spcAft>
              <a:buNone/>
              <a:defRPr sz="1050" b="1" baseline="0"/>
            </a:lvl1pPr>
          </a:lstStyle>
          <a:p>
            <a:r>
              <a:rPr lang="nl-NL" dirty="0"/>
              <a:t>Klik op het pictogram hiernaast</a:t>
            </a:r>
            <a:br>
              <a:rPr lang="nl-NL" dirty="0"/>
            </a:br>
            <a:r>
              <a:rPr lang="nl-NL" dirty="0"/>
              <a:t>om een afbeelding in te voegen</a:t>
            </a:r>
          </a:p>
        </p:txBody>
      </p:sp>
      <p:grpSp>
        <p:nvGrpSpPr>
          <p:cNvPr id="11" name="GRID" hidden="1">
            <a:extLst>
              <a:ext uri="{FF2B5EF4-FFF2-40B4-BE49-F238E27FC236}">
                <a16:creationId xmlns:a16="http://schemas.microsoft.com/office/drawing/2014/main" id="{B2685EF9-3068-415F-B9ED-225316426223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BDCA59AB-4ADA-46B6-9123-8D4DCD9CD56B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DB8D413C-4CA9-4404-93FC-29E5D7246E0F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83BCEF68-DD53-4A2F-B64F-76565655293E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450183A5-53A5-4F6B-9678-058FE56731F3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AA426062-2C36-4321-8992-B3E86D034500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47E730E5-8A0C-434A-8E0D-683DD4073CCC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8F612C4F-9DCB-400A-9E73-A8B1A519C351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9E202C06-6636-4C1D-90FA-AD215F67B955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3DB3D0D4-7D42-4D7D-8685-1E9FC523F053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F03B15F9-32B4-4F44-B944-8279A7BCF7E8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5407207-177C-4EFF-B9AC-E7BBB9E12D8F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DA75972-73CC-4A0A-9567-F2B4412F02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45707" y="7045418"/>
            <a:ext cx="3140325" cy="216909"/>
          </a:xfrm>
        </p:spPr>
        <p:txBody>
          <a:bodyPr/>
          <a:lstStyle/>
          <a:p>
            <a:fld id="{FC73CD82-1D46-4D68-A265-F825BBCF0C74}" type="datetime1">
              <a:rPr lang="nl-NL" smtClean="0"/>
              <a:t>19-2-2019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7A43D8-7ED9-442E-BF69-FF8902703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26910" y="7045418"/>
            <a:ext cx="6718797" cy="216909"/>
          </a:xfrm>
        </p:spPr>
        <p:txBody>
          <a:bodyPr/>
          <a:lstStyle/>
          <a:p>
            <a:r>
              <a:rPr lang="nl-NL" dirty="0"/>
              <a:t>&lt;Plaats hier je voettekst&gt;</a:t>
            </a:r>
          </a:p>
        </p:txBody>
      </p:sp>
      <p:sp>
        <p:nvSpPr>
          <p:cNvPr id="7" name="Tekstvak">
            <a:extLst>
              <a:ext uri="{FF2B5EF4-FFF2-40B4-BE49-F238E27FC236}">
                <a16:creationId xmlns:a16="http://schemas.microsoft.com/office/drawing/2014/main" id="{A6DE5EA5-27BD-42F3-BD1D-C1E35D802DEE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41" name="Tijdelijke aanduiding voor tekst 4">
            <a:extLst>
              <a:ext uri="{FF2B5EF4-FFF2-40B4-BE49-F238E27FC236}">
                <a16:creationId xmlns:a16="http://schemas.microsoft.com/office/drawing/2014/main" id="{97D94EDB-F9CC-42E2-BBE0-51B1FA517548}"/>
              </a:ext>
            </a:extLst>
          </p:cNvPr>
          <p:cNvSpPr>
            <a:spLocks noGrp="1"/>
          </p:cNvSpPr>
          <p:nvPr>
            <p:ph type="body" sz="quarter" idx="65"/>
          </p:nvPr>
        </p:nvSpPr>
        <p:spPr>
          <a:xfrm>
            <a:off x="870839" y="3264255"/>
            <a:ext cx="4347528" cy="2135167"/>
          </a:xfrm>
          <a:prstGeom prst="roundRect">
            <a:avLst>
              <a:gd name="adj" fmla="val 736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lIns="612000" tIns="180000" rIns="180000" bIns="252000" anchor="ctr" anchorCtr="0"/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600" b="1">
                <a:solidFill>
                  <a:schemeClr val="accent1"/>
                </a:solidFill>
              </a:defRPr>
            </a:lvl1pPr>
            <a:lvl2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3pPr>
            <a:lvl4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4pPr>
            <a:lvl5pPr marL="0" indent="0" algn="ctr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Tijdelijke aanduiding voor tekst 41">
            <a:extLst>
              <a:ext uri="{FF2B5EF4-FFF2-40B4-BE49-F238E27FC236}">
                <a16:creationId xmlns:a16="http://schemas.microsoft.com/office/drawing/2014/main" id="{B9D02996-54AC-4166-B627-2F4362DC0176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wolk">
            <a:extLst>
              <a:ext uri="{FF2B5EF4-FFF2-40B4-BE49-F238E27FC236}">
                <a16:creationId xmlns:a16="http://schemas.microsoft.com/office/drawing/2014/main" id="{2E9579D3-4F63-4CAB-810A-D59D90415FF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23435" y="524498"/>
            <a:ext cx="4875645" cy="2320893"/>
          </a:xfrm>
          <a:blipFill dpi="0" rotWithShape="1">
            <a:blip r:embed="rId2" cstate="screen">
              <a:alphaModFix amt="9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1580" r="1580"/>
            </a:stretch>
          </a:blipFill>
        </p:spPr>
        <p:txBody>
          <a:bodyPr wrap="square" lIns="900000" tIns="720000" rIns="288000" bIns="1800000" anchor="t"/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 sz="3400" b="1" cap="all" baseline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r>
              <a:rPr lang="nl-NL" dirty="0"/>
              <a:t>Plaats hier de afsluitingszin</a:t>
            </a:r>
          </a:p>
        </p:txBody>
      </p:sp>
      <p:sp>
        <p:nvSpPr>
          <p:cNvPr id="28" name="Tijdelijke aanduiding voor dianummer 5">
            <a:extLst>
              <a:ext uri="{FF2B5EF4-FFF2-40B4-BE49-F238E27FC236}">
                <a16:creationId xmlns:a16="http://schemas.microsoft.com/office/drawing/2014/main" id="{B715D031-E29A-40E5-9F78-94BB56E8B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6362" y="6376061"/>
            <a:ext cx="392576" cy="216909"/>
          </a:xfrm>
        </p:spPr>
        <p:txBody>
          <a:bodyPr/>
          <a:lstStyle/>
          <a:p>
            <a:fld id="{7AD0FE45-509C-4BDF-9EDE-64426F8DF3D2}" type="slidenum">
              <a:rPr lang="nl-NL" smtClean="0"/>
              <a:t>‹nr.›</a:t>
            </a:fld>
            <a:endParaRPr lang="nl-NL"/>
          </a:p>
        </p:txBody>
      </p:sp>
      <p:sp>
        <p:nvSpPr>
          <p:cNvPr id="27" name="tekst">
            <a:extLst>
              <a:ext uri="{FF2B5EF4-FFF2-40B4-BE49-F238E27FC236}">
                <a16:creationId xmlns:a16="http://schemas.microsoft.com/office/drawing/2014/main" id="{48EC4A08-27AE-4FB4-BF24-48B8321D39D1}"/>
              </a:ext>
            </a:extLst>
          </p:cNvPr>
          <p:cNvSpPr>
            <a:spLocks noGrp="1"/>
          </p:cNvSpPr>
          <p:nvPr>
            <p:ph type="body" orient="vert" idx="1" hasCustomPrompt="1"/>
          </p:nvPr>
        </p:nvSpPr>
        <p:spPr>
          <a:xfrm>
            <a:off x="1571062" y="3443305"/>
            <a:ext cx="3200400" cy="261257"/>
          </a:xfrm>
        </p:spPr>
        <p:txBody>
          <a:bodyPr vert="horz" wrap="none" anchor="t"/>
          <a:lstStyle>
            <a:lvl1pPr marL="0" indent="0">
              <a:spcBef>
                <a:spcPts val="0"/>
              </a:spcBef>
              <a:spcAft>
                <a:spcPts val="0"/>
              </a:spcAft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Naam + achternaam</a:t>
            </a:r>
          </a:p>
          <a:p>
            <a:pPr lvl="0"/>
            <a:endParaRPr lang="nl-NL" noProof="0" dirty="0"/>
          </a:p>
        </p:txBody>
      </p:sp>
      <p:sp>
        <p:nvSpPr>
          <p:cNvPr id="31" name="tekst">
            <a:extLst>
              <a:ext uri="{FF2B5EF4-FFF2-40B4-BE49-F238E27FC236}">
                <a16:creationId xmlns:a16="http://schemas.microsoft.com/office/drawing/2014/main" id="{3DD2758F-58F6-46DA-B775-49E492EA5E31}"/>
              </a:ext>
            </a:extLst>
          </p:cNvPr>
          <p:cNvSpPr>
            <a:spLocks noGrp="1"/>
          </p:cNvSpPr>
          <p:nvPr>
            <p:ph type="body" orient="vert" idx="68" hasCustomPrompt="1"/>
          </p:nvPr>
        </p:nvSpPr>
        <p:spPr>
          <a:xfrm>
            <a:off x="1571062" y="3949026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/>
              <a:t>E-mail:</a:t>
            </a:r>
          </a:p>
        </p:txBody>
      </p:sp>
      <p:sp>
        <p:nvSpPr>
          <p:cNvPr id="32" name="tekst">
            <a:extLst>
              <a:ext uri="{FF2B5EF4-FFF2-40B4-BE49-F238E27FC236}">
                <a16:creationId xmlns:a16="http://schemas.microsoft.com/office/drawing/2014/main" id="{22BAB6AC-1F1A-4629-A2B9-2D3448E852CA}"/>
              </a:ext>
            </a:extLst>
          </p:cNvPr>
          <p:cNvSpPr>
            <a:spLocks noGrp="1"/>
          </p:cNvSpPr>
          <p:nvPr>
            <p:ph type="body" orient="vert" idx="69" hasCustomPrompt="1"/>
          </p:nvPr>
        </p:nvSpPr>
        <p:spPr>
          <a:xfrm>
            <a:off x="1571062" y="4454747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nl-NL" noProof="0" dirty="0"/>
              <a:t>Website:</a:t>
            </a:r>
          </a:p>
        </p:txBody>
      </p:sp>
      <p:sp>
        <p:nvSpPr>
          <p:cNvPr id="33" name="tekst">
            <a:extLst>
              <a:ext uri="{FF2B5EF4-FFF2-40B4-BE49-F238E27FC236}">
                <a16:creationId xmlns:a16="http://schemas.microsoft.com/office/drawing/2014/main" id="{7C6CD6BC-119A-49EB-9D8D-3794C25113CE}"/>
              </a:ext>
            </a:extLst>
          </p:cNvPr>
          <p:cNvSpPr>
            <a:spLocks noGrp="1"/>
          </p:cNvSpPr>
          <p:nvPr>
            <p:ph type="body" orient="vert" idx="70" hasCustomPrompt="1"/>
          </p:nvPr>
        </p:nvSpPr>
        <p:spPr>
          <a:xfrm>
            <a:off x="1571062" y="4960468"/>
            <a:ext cx="3200400" cy="261257"/>
          </a:xfrm>
        </p:spPr>
        <p:txBody>
          <a:bodyPr vert="horz" wrap="none" anchor="t"/>
          <a:lstStyle>
            <a:lvl1pPr marL="0" indent="0">
              <a:buFontTx/>
              <a:buNone/>
              <a:defRPr sz="1600" b="1">
                <a:solidFill>
                  <a:schemeClr val="bg1"/>
                </a:solidFill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r>
              <a:rPr lang="nl-NL" dirty="0" err="1"/>
              <a:t>Social</a:t>
            </a:r>
            <a:r>
              <a:rPr lang="nl-NL" dirty="0"/>
              <a:t> media: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9A87B61-A945-41B1-9F67-1FAE779BF38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34" name="logo">
            <a:extLst>
              <a:ext uri="{FF2B5EF4-FFF2-40B4-BE49-F238E27FC236}">
                <a16:creationId xmlns:a16="http://schemas.microsoft.com/office/drawing/2014/main" id="{8C48F02F-ED2E-48C1-875A-062C5ADBBC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373906" y="5862021"/>
            <a:ext cx="1311617" cy="476589"/>
          </a:xfrm>
          <a:blipFill>
            <a:blip r:embed="rId3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03814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sluiting 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hoek 5">
            <a:extLst>
              <a:ext uri="{FF2B5EF4-FFF2-40B4-BE49-F238E27FC236}">
                <a16:creationId xmlns:a16="http://schemas.microsoft.com/office/drawing/2014/main" id="{6A109DE8-DE3B-4ABF-AE26-4E37A56FDBF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Tekstvak">
            <a:extLst>
              <a:ext uri="{FF2B5EF4-FFF2-40B4-BE49-F238E27FC236}">
                <a16:creationId xmlns:a16="http://schemas.microsoft.com/office/drawing/2014/main" id="{6992082D-EDB3-45DF-96CC-F7B5BC4AC3C2}"/>
              </a:ext>
            </a:extLst>
          </p:cNvPr>
          <p:cNvSpPr txBox="1"/>
          <p:nvPr userDrawn="1"/>
        </p:nvSpPr>
        <p:spPr>
          <a:xfrm>
            <a:off x="5331301" y="-885712"/>
            <a:ext cx="1529431" cy="548182"/>
          </a:xfrm>
          <a:prstGeom prst="rect">
            <a:avLst/>
          </a:prstGeom>
          <a:solidFill>
            <a:schemeClr val="bg1"/>
          </a:solidFill>
        </p:spPr>
        <p:txBody>
          <a:bodyPr wrap="none" lIns="360000" tIns="180000" rIns="360000" bIns="180000" rtlCol="0">
            <a:spAutoFit/>
          </a:bodyPr>
          <a:lstStyle/>
          <a:p>
            <a:pPr algn="ctr"/>
            <a:r>
              <a:rPr lang="nl-NL" sz="1200" b="0" spc="50" baseline="0" dirty="0">
                <a:solidFill>
                  <a:srgbClr val="212121"/>
                </a:solidFill>
                <a:latin typeface="+mn-lt"/>
                <a:cs typeface="Calibri" panose="020F0502020204030204" pitchFamily="34" charset="0"/>
              </a:rPr>
              <a:t>AFSLUITING</a:t>
            </a:r>
          </a:p>
        </p:txBody>
      </p:sp>
      <p:sp>
        <p:nvSpPr>
          <p:cNvPr id="8" name="Tijdelijke aanduiding voor tekst 41">
            <a:extLst>
              <a:ext uri="{FF2B5EF4-FFF2-40B4-BE49-F238E27FC236}">
                <a16:creationId xmlns:a16="http://schemas.microsoft.com/office/drawing/2014/main" id="{9F83E9FC-067F-4F18-B24E-EFC2BDBB5372}"/>
              </a:ext>
            </a:extLst>
          </p:cNvPr>
          <p:cNvSpPr>
            <a:spLocks noGrp="1"/>
          </p:cNvSpPr>
          <p:nvPr>
            <p:ph type="body" sz="quarter" idx="67"/>
          </p:nvPr>
        </p:nvSpPr>
        <p:spPr>
          <a:xfrm>
            <a:off x="9754069" y="0"/>
            <a:ext cx="1919032" cy="6858000"/>
          </a:xfrm>
          <a:custGeom>
            <a:avLst/>
            <a:gdLst>
              <a:gd name="connsiteX0" fmla="*/ 2209313 w 2219324"/>
              <a:gd name="connsiteY0" fmla="*/ 0 h 7931150"/>
              <a:gd name="connsiteX1" fmla="*/ 2219324 w 2219324"/>
              <a:gd name="connsiteY1" fmla="*/ 9968 h 7931150"/>
              <a:gd name="connsiteX2" fmla="*/ 2219324 w 2219324"/>
              <a:gd name="connsiteY2" fmla="*/ 2491982 h 7931150"/>
              <a:gd name="connsiteX3" fmla="*/ 1528497 w 2219324"/>
              <a:gd name="connsiteY3" fmla="*/ 3179770 h 7931150"/>
              <a:gd name="connsiteX4" fmla="*/ 690827 w 2219324"/>
              <a:gd name="connsiteY4" fmla="*/ 3179770 h 7931150"/>
              <a:gd name="connsiteX5" fmla="*/ 20024 w 2219324"/>
              <a:gd name="connsiteY5" fmla="*/ 3847621 h 7931150"/>
              <a:gd name="connsiteX6" fmla="*/ 20024 w 2219324"/>
              <a:gd name="connsiteY6" fmla="*/ 7921182 h 7931150"/>
              <a:gd name="connsiteX7" fmla="*/ 10012 w 2219324"/>
              <a:gd name="connsiteY7" fmla="*/ 7931150 h 7931150"/>
              <a:gd name="connsiteX8" fmla="*/ 0 w 2219324"/>
              <a:gd name="connsiteY8" fmla="*/ 7921182 h 7931150"/>
              <a:gd name="connsiteX9" fmla="*/ 0 w 2219324"/>
              <a:gd name="connsiteY9" fmla="*/ 3847621 h 7931150"/>
              <a:gd name="connsiteX10" fmla="*/ 690827 w 2219324"/>
              <a:gd name="connsiteY10" fmla="*/ 3159834 h 7931150"/>
              <a:gd name="connsiteX11" fmla="*/ 1528497 w 2219324"/>
              <a:gd name="connsiteY11" fmla="*/ 3159834 h 7931150"/>
              <a:gd name="connsiteX12" fmla="*/ 2199301 w 2219324"/>
              <a:gd name="connsiteY12" fmla="*/ 2491982 h 7931150"/>
              <a:gd name="connsiteX13" fmla="*/ 2199301 w 2219324"/>
              <a:gd name="connsiteY13" fmla="*/ 9968 h 7931150"/>
              <a:gd name="connsiteX14" fmla="*/ 2209313 w 2219324"/>
              <a:gd name="connsiteY14" fmla="*/ 0 h 793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19324" h="7931150">
                <a:moveTo>
                  <a:pt x="2209313" y="0"/>
                </a:moveTo>
                <a:cubicBezTo>
                  <a:pt x="2215987" y="0"/>
                  <a:pt x="2219324" y="3322"/>
                  <a:pt x="2219324" y="9968"/>
                </a:cubicBezTo>
                <a:cubicBezTo>
                  <a:pt x="2219324" y="2491982"/>
                  <a:pt x="2219324" y="2491982"/>
                  <a:pt x="2219324" y="2491982"/>
                </a:cubicBezTo>
                <a:cubicBezTo>
                  <a:pt x="2219324" y="2870764"/>
                  <a:pt x="1908953" y="3179770"/>
                  <a:pt x="1528497" y="3179770"/>
                </a:cubicBezTo>
                <a:cubicBezTo>
                  <a:pt x="690827" y="3179770"/>
                  <a:pt x="690827" y="3179770"/>
                  <a:pt x="690827" y="3179770"/>
                </a:cubicBezTo>
                <a:cubicBezTo>
                  <a:pt x="320383" y="3179770"/>
                  <a:pt x="20024" y="3478808"/>
                  <a:pt x="20024" y="3847621"/>
                </a:cubicBezTo>
                <a:cubicBezTo>
                  <a:pt x="20024" y="7921182"/>
                  <a:pt x="20024" y="7921182"/>
                  <a:pt x="20024" y="7921182"/>
                </a:cubicBezTo>
                <a:cubicBezTo>
                  <a:pt x="20024" y="7924504"/>
                  <a:pt x="16686" y="7931150"/>
                  <a:pt x="10012" y="7931150"/>
                </a:cubicBezTo>
                <a:cubicBezTo>
                  <a:pt x="3337" y="7931150"/>
                  <a:pt x="0" y="7924504"/>
                  <a:pt x="0" y="7921182"/>
                </a:cubicBezTo>
                <a:cubicBezTo>
                  <a:pt x="0" y="3847621"/>
                  <a:pt x="0" y="3847621"/>
                  <a:pt x="0" y="3847621"/>
                </a:cubicBezTo>
                <a:cubicBezTo>
                  <a:pt x="0" y="3468840"/>
                  <a:pt x="310371" y="3159834"/>
                  <a:pt x="690827" y="3159834"/>
                </a:cubicBezTo>
                <a:cubicBezTo>
                  <a:pt x="1528497" y="3159834"/>
                  <a:pt x="1528497" y="3159834"/>
                  <a:pt x="1528497" y="3159834"/>
                </a:cubicBezTo>
                <a:cubicBezTo>
                  <a:pt x="1898941" y="3159834"/>
                  <a:pt x="2199301" y="2860796"/>
                  <a:pt x="2199301" y="2491982"/>
                </a:cubicBezTo>
                <a:cubicBezTo>
                  <a:pt x="2199301" y="9968"/>
                  <a:pt x="2199301" y="9968"/>
                  <a:pt x="2199301" y="9968"/>
                </a:cubicBezTo>
                <a:cubicBezTo>
                  <a:pt x="2199301" y="3322"/>
                  <a:pt x="2202638" y="0"/>
                  <a:pt x="220931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 marL="0" indent="0">
              <a:buNone/>
              <a:defRPr sz="100"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ijdelijke aanduiding voor tekst 2">
            <a:extLst>
              <a:ext uri="{FF2B5EF4-FFF2-40B4-BE49-F238E27FC236}">
                <a16:creationId xmlns:a16="http://schemas.microsoft.com/office/drawing/2014/main" id="{44C80A36-B777-41EB-8184-7E721556A3DF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883538" y="5681386"/>
            <a:ext cx="8439150" cy="59636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4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nl-NL" dirty="0"/>
              <a:t>Samen aanjagen van vernieuwing</a:t>
            </a:r>
          </a:p>
        </p:txBody>
      </p:sp>
      <p:sp>
        <p:nvSpPr>
          <p:cNvPr id="12" name="logo">
            <a:extLst>
              <a:ext uri="{FF2B5EF4-FFF2-40B4-BE49-F238E27FC236}">
                <a16:creationId xmlns:a16="http://schemas.microsoft.com/office/drawing/2014/main" id="{FAFCD387-2723-4F86-B218-545D019EE30C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0373906" y="5862021"/>
            <a:ext cx="1311617" cy="476589"/>
          </a:xfrm>
          <a:blipFill>
            <a:blip r:embed="rId2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>
              <a:lnSpc>
                <a:spcPct val="80000"/>
              </a:lnSpc>
              <a:buNone/>
              <a:defRPr sz="1600" b="0">
                <a:solidFill>
                  <a:schemeClr val="tx1"/>
                </a:solidFill>
                <a:effectLst/>
                <a:latin typeface="+mj-lt"/>
              </a:defRPr>
            </a:lvl1pPr>
          </a:lstStyle>
          <a:p>
            <a:pPr lvl="0"/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0545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502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0712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08220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928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17" Type="http://schemas.openxmlformats.org/officeDocument/2006/relationships/slideLayout" Target="../slideLayouts/slideLayout42.xml"/><Relationship Id="rId2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41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5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3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0.xml"/><Relationship Id="rId13" Type="http://schemas.openxmlformats.org/officeDocument/2006/relationships/slideLayout" Target="../slideLayouts/slideLayout55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5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49.xml"/><Relationship Id="rId12" Type="http://schemas.openxmlformats.org/officeDocument/2006/relationships/slideLayout" Target="../slideLayouts/slideLayout54.xml"/><Relationship Id="rId17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4.xml"/><Relationship Id="rId16" Type="http://schemas.openxmlformats.org/officeDocument/2006/relationships/slideLayout" Target="../slideLayouts/slideLayout58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43.xml"/><Relationship Id="rId6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3.xml"/><Relationship Id="rId24" Type="http://schemas.openxmlformats.org/officeDocument/2006/relationships/image" Target="../media/image14.png"/><Relationship Id="rId5" Type="http://schemas.openxmlformats.org/officeDocument/2006/relationships/slideLayout" Target="../slideLayouts/slideLayout47.xml"/><Relationship Id="rId15" Type="http://schemas.openxmlformats.org/officeDocument/2006/relationships/slideLayout" Target="../slideLayouts/slideLayout57.xml"/><Relationship Id="rId23" Type="http://schemas.openxmlformats.org/officeDocument/2006/relationships/image" Target="../media/image13.png"/><Relationship Id="rId10" Type="http://schemas.openxmlformats.org/officeDocument/2006/relationships/slideLayout" Target="../slideLayouts/slideLayout52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14" Type="http://schemas.openxmlformats.org/officeDocument/2006/relationships/slideLayout" Target="../slideLayouts/slideLayout56.xml"/><Relationship Id="rId22" Type="http://schemas.openxmlformats.org/officeDocument/2006/relationships/image" Target="../media/image1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5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4713">
            <a:off x="343841" y="160960"/>
            <a:ext cx="5560971" cy="7725117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B8142-ECF5-40AA-A32B-F16800617BE7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0335C-B8A1-4E1F-8E28-AE871EF72676}" type="slidenum">
              <a:rPr lang="nl-NL" smtClean="0"/>
              <a:t>‹nr.›</a:t>
            </a:fld>
            <a:endParaRPr lang="nl-NL"/>
          </a:p>
        </p:txBody>
      </p:sp>
      <p:pic>
        <p:nvPicPr>
          <p:cNvPr id="10" name="Afbeelding 9">
            <a:extLst>
              <a:ext uri="{FF2B5EF4-FFF2-40B4-BE49-F238E27FC236}">
                <a16:creationId xmlns:a16="http://schemas.microsoft.com/office/drawing/2014/main" id="{60F36567-C765-4B87-A0E3-AF6C4AA3C586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541" y="5595519"/>
            <a:ext cx="1174399" cy="1207337"/>
          </a:xfrm>
          <a:prstGeom prst="rect">
            <a:avLst/>
          </a:prstGeom>
        </p:spPr>
      </p:pic>
      <p:grpSp>
        <p:nvGrpSpPr>
          <p:cNvPr id="11" name="Group 6">
            <a:extLst>
              <a:ext uri="{FF2B5EF4-FFF2-40B4-BE49-F238E27FC236}">
                <a16:creationId xmlns:a16="http://schemas.microsoft.com/office/drawing/2014/main" id="{D5ED9897-F03F-46CE-9D32-B497A11682D1}"/>
              </a:ext>
            </a:extLst>
          </p:cNvPr>
          <p:cNvGrpSpPr/>
          <p:nvPr userDrawn="1"/>
        </p:nvGrpSpPr>
        <p:grpSpPr>
          <a:xfrm>
            <a:off x="8610899" y="6598614"/>
            <a:ext cx="2271167" cy="204097"/>
            <a:chOff x="3608393" y="3684600"/>
            <a:chExt cx="3038479" cy="273051"/>
          </a:xfrm>
        </p:grpSpPr>
        <p:sp>
          <p:nvSpPr>
            <p:cNvPr id="12" name="Freeform 1">
              <a:extLst>
                <a:ext uri="{FF2B5EF4-FFF2-40B4-BE49-F238E27FC236}">
                  <a16:creationId xmlns:a16="http://schemas.microsoft.com/office/drawing/2014/main" id="{0BE28AF2-B036-4420-9BBE-E0B5F8A688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5195" y="3719526"/>
              <a:ext cx="122237" cy="184151"/>
            </a:xfrm>
            <a:custGeom>
              <a:avLst/>
              <a:gdLst>
                <a:gd name="T0" fmla="*/ 261 w 338"/>
                <a:gd name="T1" fmla="*/ 504 h 513"/>
                <a:gd name="T2" fmla="*/ 256 w 338"/>
                <a:gd name="T3" fmla="*/ 464 h 513"/>
                <a:gd name="T4" fmla="*/ 212 w 338"/>
                <a:gd name="T5" fmla="*/ 501 h 513"/>
                <a:gd name="T6" fmla="*/ 154 w 338"/>
                <a:gd name="T7" fmla="*/ 512 h 513"/>
                <a:gd name="T8" fmla="*/ 104 w 338"/>
                <a:gd name="T9" fmla="*/ 504 h 513"/>
                <a:gd name="T10" fmla="*/ 65 w 338"/>
                <a:gd name="T11" fmla="*/ 481 h 513"/>
                <a:gd name="T12" fmla="*/ 16 w 338"/>
                <a:gd name="T13" fmla="*/ 415 h 513"/>
                <a:gd name="T14" fmla="*/ 0 w 338"/>
                <a:gd name="T15" fmla="*/ 323 h 513"/>
                <a:gd name="T16" fmla="*/ 65 w 338"/>
                <a:gd name="T17" fmla="*/ 162 h 513"/>
                <a:gd name="T18" fmla="*/ 104 w 338"/>
                <a:gd name="T19" fmla="*/ 140 h 513"/>
                <a:gd name="T20" fmla="*/ 154 w 338"/>
                <a:gd name="T21" fmla="*/ 132 h 513"/>
                <a:gd name="T22" fmla="*/ 213 w 338"/>
                <a:gd name="T23" fmla="*/ 142 h 513"/>
                <a:gd name="T24" fmla="*/ 249 w 338"/>
                <a:gd name="T25" fmla="*/ 166 h 513"/>
                <a:gd name="T26" fmla="*/ 249 w 338"/>
                <a:gd name="T27" fmla="*/ 0 h 513"/>
                <a:gd name="T28" fmla="*/ 337 w 338"/>
                <a:gd name="T29" fmla="*/ 0 h 513"/>
                <a:gd name="T30" fmla="*/ 337 w 338"/>
                <a:gd name="T31" fmla="*/ 504 h 513"/>
                <a:gd name="T32" fmla="*/ 261 w 338"/>
                <a:gd name="T33" fmla="*/ 504 h 513"/>
                <a:gd name="T34" fmla="*/ 254 w 338"/>
                <a:gd name="T35" fmla="*/ 321 h 513"/>
                <a:gd name="T36" fmla="*/ 251 w 338"/>
                <a:gd name="T37" fmla="*/ 281 h 513"/>
                <a:gd name="T38" fmla="*/ 238 w 338"/>
                <a:gd name="T39" fmla="*/ 243 h 513"/>
                <a:gd name="T40" fmla="*/ 213 w 338"/>
                <a:gd name="T41" fmla="*/ 216 h 513"/>
                <a:gd name="T42" fmla="*/ 171 w 338"/>
                <a:gd name="T43" fmla="*/ 205 h 513"/>
                <a:gd name="T44" fmla="*/ 136 w 338"/>
                <a:gd name="T45" fmla="*/ 214 h 513"/>
                <a:gd name="T46" fmla="*/ 112 w 338"/>
                <a:gd name="T47" fmla="*/ 233 h 513"/>
                <a:gd name="T48" fmla="*/ 94 w 338"/>
                <a:gd name="T49" fmla="*/ 274 h 513"/>
                <a:gd name="T50" fmla="*/ 89 w 338"/>
                <a:gd name="T51" fmla="*/ 321 h 513"/>
                <a:gd name="T52" fmla="*/ 94 w 338"/>
                <a:gd name="T53" fmla="*/ 368 h 513"/>
                <a:gd name="T54" fmla="*/ 112 w 338"/>
                <a:gd name="T55" fmla="*/ 410 h 513"/>
                <a:gd name="T56" fmla="*/ 136 w 338"/>
                <a:gd name="T57" fmla="*/ 430 h 513"/>
                <a:gd name="T58" fmla="*/ 171 w 338"/>
                <a:gd name="T59" fmla="*/ 439 h 513"/>
                <a:gd name="T60" fmla="*/ 213 w 338"/>
                <a:gd name="T61" fmla="*/ 428 h 513"/>
                <a:gd name="T62" fmla="*/ 238 w 338"/>
                <a:gd name="T63" fmla="*/ 400 h 513"/>
                <a:gd name="T64" fmla="*/ 251 w 338"/>
                <a:gd name="T65" fmla="*/ 362 h 513"/>
                <a:gd name="T66" fmla="*/ 254 w 338"/>
                <a:gd name="T67" fmla="*/ 321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38" h="513">
                  <a:moveTo>
                    <a:pt x="261" y="504"/>
                  </a:moveTo>
                  <a:lnTo>
                    <a:pt x="256" y="464"/>
                  </a:lnTo>
                  <a:cubicBezTo>
                    <a:pt x="245" y="481"/>
                    <a:pt x="230" y="493"/>
                    <a:pt x="212" y="501"/>
                  </a:cubicBezTo>
                  <a:cubicBezTo>
                    <a:pt x="193" y="508"/>
                    <a:pt x="174" y="512"/>
                    <a:pt x="154" y="512"/>
                  </a:cubicBezTo>
                  <a:cubicBezTo>
                    <a:pt x="135" y="512"/>
                    <a:pt x="119" y="510"/>
                    <a:pt x="104" y="504"/>
                  </a:cubicBezTo>
                  <a:cubicBezTo>
                    <a:pt x="89" y="499"/>
                    <a:pt x="76" y="491"/>
                    <a:pt x="65" y="481"/>
                  </a:cubicBezTo>
                  <a:cubicBezTo>
                    <a:pt x="43" y="464"/>
                    <a:pt x="27" y="441"/>
                    <a:pt x="16" y="415"/>
                  </a:cubicBezTo>
                  <a:cubicBezTo>
                    <a:pt x="6" y="388"/>
                    <a:pt x="0" y="357"/>
                    <a:pt x="0" y="323"/>
                  </a:cubicBezTo>
                  <a:cubicBezTo>
                    <a:pt x="0" y="250"/>
                    <a:pt x="22" y="197"/>
                    <a:pt x="65" y="162"/>
                  </a:cubicBezTo>
                  <a:cubicBezTo>
                    <a:pt x="77" y="152"/>
                    <a:pt x="90" y="145"/>
                    <a:pt x="104" y="140"/>
                  </a:cubicBezTo>
                  <a:cubicBezTo>
                    <a:pt x="119" y="135"/>
                    <a:pt x="136" y="132"/>
                    <a:pt x="154" y="132"/>
                  </a:cubicBezTo>
                  <a:cubicBezTo>
                    <a:pt x="178" y="132"/>
                    <a:pt x="196" y="135"/>
                    <a:pt x="213" y="142"/>
                  </a:cubicBezTo>
                  <a:cubicBezTo>
                    <a:pt x="229" y="148"/>
                    <a:pt x="242" y="157"/>
                    <a:pt x="249" y="166"/>
                  </a:cubicBezTo>
                  <a:lnTo>
                    <a:pt x="249" y="0"/>
                  </a:lnTo>
                  <a:lnTo>
                    <a:pt x="337" y="0"/>
                  </a:lnTo>
                  <a:lnTo>
                    <a:pt x="337" y="504"/>
                  </a:lnTo>
                  <a:lnTo>
                    <a:pt x="261" y="504"/>
                  </a:lnTo>
                  <a:close/>
                  <a:moveTo>
                    <a:pt x="254" y="321"/>
                  </a:moveTo>
                  <a:cubicBezTo>
                    <a:pt x="254" y="308"/>
                    <a:pt x="253" y="295"/>
                    <a:pt x="251" y="281"/>
                  </a:cubicBezTo>
                  <a:cubicBezTo>
                    <a:pt x="248" y="267"/>
                    <a:pt x="244" y="255"/>
                    <a:pt x="238" y="243"/>
                  </a:cubicBezTo>
                  <a:cubicBezTo>
                    <a:pt x="232" y="232"/>
                    <a:pt x="224" y="224"/>
                    <a:pt x="213" y="216"/>
                  </a:cubicBezTo>
                  <a:cubicBezTo>
                    <a:pt x="202" y="209"/>
                    <a:pt x="188" y="205"/>
                    <a:pt x="171" y="205"/>
                  </a:cubicBezTo>
                  <a:cubicBezTo>
                    <a:pt x="158" y="205"/>
                    <a:pt x="146" y="208"/>
                    <a:pt x="136" y="214"/>
                  </a:cubicBezTo>
                  <a:cubicBezTo>
                    <a:pt x="127" y="219"/>
                    <a:pt x="119" y="226"/>
                    <a:pt x="112" y="233"/>
                  </a:cubicBezTo>
                  <a:cubicBezTo>
                    <a:pt x="103" y="245"/>
                    <a:pt x="97" y="259"/>
                    <a:pt x="94" y="274"/>
                  </a:cubicBezTo>
                  <a:cubicBezTo>
                    <a:pt x="91" y="290"/>
                    <a:pt x="89" y="305"/>
                    <a:pt x="89" y="321"/>
                  </a:cubicBezTo>
                  <a:cubicBezTo>
                    <a:pt x="89" y="337"/>
                    <a:pt x="91" y="353"/>
                    <a:pt x="94" y="368"/>
                  </a:cubicBezTo>
                  <a:cubicBezTo>
                    <a:pt x="97" y="384"/>
                    <a:pt x="103" y="398"/>
                    <a:pt x="112" y="410"/>
                  </a:cubicBezTo>
                  <a:cubicBezTo>
                    <a:pt x="119" y="418"/>
                    <a:pt x="127" y="425"/>
                    <a:pt x="136" y="430"/>
                  </a:cubicBezTo>
                  <a:cubicBezTo>
                    <a:pt x="146" y="436"/>
                    <a:pt x="158" y="439"/>
                    <a:pt x="171" y="439"/>
                  </a:cubicBezTo>
                  <a:cubicBezTo>
                    <a:pt x="188" y="439"/>
                    <a:pt x="202" y="435"/>
                    <a:pt x="213" y="428"/>
                  </a:cubicBezTo>
                  <a:cubicBezTo>
                    <a:pt x="224" y="421"/>
                    <a:pt x="232" y="412"/>
                    <a:pt x="238" y="400"/>
                  </a:cubicBezTo>
                  <a:cubicBezTo>
                    <a:pt x="244" y="389"/>
                    <a:pt x="248" y="376"/>
                    <a:pt x="251" y="362"/>
                  </a:cubicBezTo>
                  <a:cubicBezTo>
                    <a:pt x="253" y="348"/>
                    <a:pt x="254" y="334"/>
                    <a:pt x="254" y="32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3" name="Freeform 2">
              <a:extLst>
                <a:ext uri="{FF2B5EF4-FFF2-40B4-BE49-F238E27FC236}">
                  <a16:creationId xmlns:a16="http://schemas.microsoft.com/office/drawing/2014/main" id="{F0C14294-1E59-4BBF-AE15-F178AF8CC1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846" y="3767151"/>
              <a:ext cx="115887" cy="136526"/>
            </a:xfrm>
            <a:custGeom>
              <a:avLst/>
              <a:gdLst>
                <a:gd name="T0" fmla="*/ 311 w 320"/>
                <a:gd name="T1" fmla="*/ 285 h 380"/>
                <a:gd name="T2" fmla="*/ 291 w 320"/>
                <a:gd name="T3" fmla="*/ 322 h 380"/>
                <a:gd name="T4" fmla="*/ 240 w 320"/>
                <a:gd name="T5" fmla="*/ 363 h 380"/>
                <a:gd name="T6" fmla="*/ 167 w 320"/>
                <a:gd name="T7" fmla="*/ 379 h 380"/>
                <a:gd name="T8" fmla="*/ 92 w 320"/>
                <a:gd name="T9" fmla="*/ 362 h 380"/>
                <a:gd name="T10" fmla="*/ 40 w 320"/>
                <a:gd name="T11" fmla="*/ 322 h 380"/>
                <a:gd name="T12" fmla="*/ 10 w 320"/>
                <a:gd name="T13" fmla="*/ 263 h 380"/>
                <a:gd name="T14" fmla="*/ 0 w 320"/>
                <a:gd name="T15" fmla="*/ 189 h 380"/>
                <a:gd name="T16" fmla="*/ 10 w 320"/>
                <a:gd name="T17" fmla="*/ 116 h 380"/>
                <a:gd name="T18" fmla="*/ 40 w 320"/>
                <a:gd name="T19" fmla="*/ 58 h 380"/>
                <a:gd name="T20" fmla="*/ 92 w 320"/>
                <a:gd name="T21" fmla="*/ 18 h 380"/>
                <a:gd name="T22" fmla="*/ 167 w 320"/>
                <a:gd name="T23" fmla="*/ 0 h 380"/>
                <a:gd name="T24" fmla="*/ 240 w 320"/>
                <a:gd name="T25" fmla="*/ 17 h 380"/>
                <a:gd name="T26" fmla="*/ 291 w 320"/>
                <a:gd name="T27" fmla="*/ 58 h 380"/>
                <a:gd name="T28" fmla="*/ 311 w 320"/>
                <a:gd name="T29" fmla="*/ 94 h 380"/>
                <a:gd name="T30" fmla="*/ 319 w 320"/>
                <a:gd name="T31" fmla="*/ 136 h 380"/>
                <a:gd name="T32" fmla="*/ 233 w 320"/>
                <a:gd name="T33" fmla="*/ 136 h 380"/>
                <a:gd name="T34" fmla="*/ 230 w 320"/>
                <a:gd name="T35" fmla="*/ 117 h 380"/>
                <a:gd name="T36" fmla="*/ 223 w 320"/>
                <a:gd name="T37" fmla="*/ 102 h 380"/>
                <a:gd name="T38" fmla="*/ 201 w 320"/>
                <a:gd name="T39" fmla="*/ 84 h 380"/>
                <a:gd name="T40" fmla="*/ 167 w 320"/>
                <a:gd name="T41" fmla="*/ 76 h 380"/>
                <a:gd name="T42" fmla="*/ 136 w 320"/>
                <a:gd name="T43" fmla="*/ 82 h 380"/>
                <a:gd name="T44" fmla="*/ 114 w 320"/>
                <a:gd name="T45" fmla="*/ 97 h 380"/>
                <a:gd name="T46" fmla="*/ 93 w 320"/>
                <a:gd name="T47" fmla="*/ 139 h 380"/>
                <a:gd name="T48" fmla="*/ 89 w 320"/>
                <a:gd name="T49" fmla="*/ 189 h 380"/>
                <a:gd name="T50" fmla="*/ 93 w 320"/>
                <a:gd name="T51" fmla="*/ 239 h 380"/>
                <a:gd name="T52" fmla="*/ 114 w 320"/>
                <a:gd name="T53" fmla="*/ 281 h 380"/>
                <a:gd name="T54" fmla="*/ 136 w 320"/>
                <a:gd name="T55" fmla="*/ 297 h 380"/>
                <a:gd name="T56" fmla="*/ 167 w 320"/>
                <a:gd name="T57" fmla="*/ 304 h 380"/>
                <a:gd name="T58" fmla="*/ 201 w 320"/>
                <a:gd name="T59" fmla="*/ 296 h 380"/>
                <a:gd name="T60" fmla="*/ 223 w 320"/>
                <a:gd name="T61" fmla="*/ 277 h 380"/>
                <a:gd name="T62" fmla="*/ 230 w 320"/>
                <a:gd name="T63" fmla="*/ 261 h 380"/>
                <a:gd name="T64" fmla="*/ 233 w 320"/>
                <a:gd name="T65" fmla="*/ 243 h 380"/>
                <a:gd name="T66" fmla="*/ 319 w 320"/>
                <a:gd name="T67" fmla="*/ 243 h 380"/>
                <a:gd name="T68" fmla="*/ 311 w 320"/>
                <a:gd name="T69" fmla="*/ 285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20" h="380">
                  <a:moveTo>
                    <a:pt x="311" y="285"/>
                  </a:moveTo>
                  <a:cubicBezTo>
                    <a:pt x="306" y="299"/>
                    <a:pt x="299" y="311"/>
                    <a:pt x="291" y="322"/>
                  </a:cubicBezTo>
                  <a:cubicBezTo>
                    <a:pt x="278" y="338"/>
                    <a:pt x="262" y="351"/>
                    <a:pt x="240" y="363"/>
                  </a:cubicBezTo>
                  <a:cubicBezTo>
                    <a:pt x="219" y="374"/>
                    <a:pt x="195" y="379"/>
                    <a:pt x="167" y="379"/>
                  </a:cubicBezTo>
                  <a:cubicBezTo>
                    <a:pt x="139" y="379"/>
                    <a:pt x="114" y="374"/>
                    <a:pt x="92" y="362"/>
                  </a:cubicBezTo>
                  <a:cubicBezTo>
                    <a:pt x="70" y="351"/>
                    <a:pt x="53" y="338"/>
                    <a:pt x="40" y="322"/>
                  </a:cubicBezTo>
                  <a:cubicBezTo>
                    <a:pt x="27" y="305"/>
                    <a:pt x="17" y="285"/>
                    <a:pt x="10" y="263"/>
                  </a:cubicBezTo>
                  <a:cubicBezTo>
                    <a:pt x="4" y="240"/>
                    <a:pt x="0" y="216"/>
                    <a:pt x="0" y="189"/>
                  </a:cubicBezTo>
                  <a:cubicBezTo>
                    <a:pt x="0" y="163"/>
                    <a:pt x="4" y="138"/>
                    <a:pt x="10" y="116"/>
                  </a:cubicBezTo>
                  <a:cubicBezTo>
                    <a:pt x="17" y="95"/>
                    <a:pt x="27" y="75"/>
                    <a:pt x="40" y="58"/>
                  </a:cubicBezTo>
                  <a:cubicBezTo>
                    <a:pt x="53" y="42"/>
                    <a:pt x="70" y="29"/>
                    <a:pt x="92" y="18"/>
                  </a:cubicBezTo>
                  <a:cubicBezTo>
                    <a:pt x="114" y="6"/>
                    <a:pt x="139" y="0"/>
                    <a:pt x="167" y="0"/>
                  </a:cubicBezTo>
                  <a:cubicBezTo>
                    <a:pt x="195" y="0"/>
                    <a:pt x="219" y="6"/>
                    <a:pt x="240" y="17"/>
                  </a:cubicBezTo>
                  <a:cubicBezTo>
                    <a:pt x="262" y="28"/>
                    <a:pt x="278" y="42"/>
                    <a:pt x="291" y="58"/>
                  </a:cubicBezTo>
                  <a:cubicBezTo>
                    <a:pt x="299" y="68"/>
                    <a:pt x="306" y="81"/>
                    <a:pt x="311" y="94"/>
                  </a:cubicBezTo>
                  <a:cubicBezTo>
                    <a:pt x="315" y="107"/>
                    <a:pt x="318" y="121"/>
                    <a:pt x="319" y="136"/>
                  </a:cubicBezTo>
                  <a:lnTo>
                    <a:pt x="233" y="136"/>
                  </a:lnTo>
                  <a:cubicBezTo>
                    <a:pt x="233" y="129"/>
                    <a:pt x="231" y="123"/>
                    <a:pt x="230" y="117"/>
                  </a:cubicBezTo>
                  <a:cubicBezTo>
                    <a:pt x="228" y="112"/>
                    <a:pt x="225" y="107"/>
                    <a:pt x="223" y="102"/>
                  </a:cubicBezTo>
                  <a:cubicBezTo>
                    <a:pt x="217" y="95"/>
                    <a:pt x="210" y="89"/>
                    <a:pt x="201" y="84"/>
                  </a:cubicBezTo>
                  <a:cubicBezTo>
                    <a:pt x="192" y="78"/>
                    <a:pt x="180" y="76"/>
                    <a:pt x="167" y="76"/>
                  </a:cubicBezTo>
                  <a:cubicBezTo>
                    <a:pt x="155" y="76"/>
                    <a:pt x="144" y="78"/>
                    <a:pt x="136" y="82"/>
                  </a:cubicBezTo>
                  <a:cubicBezTo>
                    <a:pt x="127" y="86"/>
                    <a:pt x="120" y="92"/>
                    <a:pt x="114" y="97"/>
                  </a:cubicBezTo>
                  <a:cubicBezTo>
                    <a:pt x="103" y="109"/>
                    <a:pt x="96" y="123"/>
                    <a:pt x="93" y="139"/>
                  </a:cubicBezTo>
                  <a:cubicBezTo>
                    <a:pt x="90" y="155"/>
                    <a:pt x="89" y="172"/>
                    <a:pt x="89" y="189"/>
                  </a:cubicBezTo>
                  <a:cubicBezTo>
                    <a:pt x="89" y="207"/>
                    <a:pt x="90" y="223"/>
                    <a:pt x="93" y="239"/>
                  </a:cubicBezTo>
                  <a:cubicBezTo>
                    <a:pt x="96" y="255"/>
                    <a:pt x="103" y="269"/>
                    <a:pt x="114" y="281"/>
                  </a:cubicBezTo>
                  <a:cubicBezTo>
                    <a:pt x="120" y="287"/>
                    <a:pt x="127" y="293"/>
                    <a:pt x="136" y="297"/>
                  </a:cubicBezTo>
                  <a:cubicBezTo>
                    <a:pt x="144" y="302"/>
                    <a:pt x="155" y="304"/>
                    <a:pt x="167" y="304"/>
                  </a:cubicBezTo>
                  <a:cubicBezTo>
                    <a:pt x="180" y="304"/>
                    <a:pt x="192" y="301"/>
                    <a:pt x="201" y="296"/>
                  </a:cubicBezTo>
                  <a:cubicBezTo>
                    <a:pt x="210" y="291"/>
                    <a:pt x="217" y="285"/>
                    <a:pt x="223" y="277"/>
                  </a:cubicBezTo>
                  <a:cubicBezTo>
                    <a:pt x="225" y="272"/>
                    <a:pt x="228" y="267"/>
                    <a:pt x="230" y="261"/>
                  </a:cubicBezTo>
                  <a:cubicBezTo>
                    <a:pt x="231" y="256"/>
                    <a:pt x="233" y="250"/>
                    <a:pt x="233" y="243"/>
                  </a:cubicBezTo>
                  <a:lnTo>
                    <a:pt x="319" y="243"/>
                  </a:lnTo>
                  <a:cubicBezTo>
                    <a:pt x="318" y="258"/>
                    <a:pt x="315" y="272"/>
                    <a:pt x="311" y="285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4" name="Freeform 3">
              <a:extLst>
                <a:ext uri="{FF2B5EF4-FFF2-40B4-BE49-F238E27FC236}">
                  <a16:creationId xmlns:a16="http://schemas.microsoft.com/office/drawing/2014/main" id="{492DC09A-5E7B-4910-8C2D-486048B88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64259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9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9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5" name="Freeform 4">
              <a:extLst>
                <a:ext uri="{FF2B5EF4-FFF2-40B4-BE49-F238E27FC236}">
                  <a16:creationId xmlns:a16="http://schemas.microsoft.com/office/drawing/2014/main" id="{E7C57766-49A5-428C-B287-22A6AC56F0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7134" y="3767151"/>
              <a:ext cx="112713" cy="134938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9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7 h 373"/>
                <a:gd name="T10" fmla="*/ 89 w 311"/>
                <a:gd name="T11" fmla="*/ 174 h 373"/>
                <a:gd name="T12" fmla="*/ 87 w 311"/>
                <a:gd name="T13" fmla="*/ 224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1"/>
                    <a:pt x="210" y="99"/>
                  </a:cubicBezTo>
                  <a:cubicBezTo>
                    <a:pt x="201" y="87"/>
                    <a:pt x="185" y="81"/>
                    <a:pt x="162" y="81"/>
                  </a:cubicBezTo>
                  <a:cubicBezTo>
                    <a:pt x="147" y="81"/>
                    <a:pt x="134" y="86"/>
                    <a:pt x="124" y="94"/>
                  </a:cubicBezTo>
                  <a:cubicBezTo>
                    <a:pt x="113" y="102"/>
                    <a:pt x="105" y="113"/>
                    <a:pt x="99" y="127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2"/>
                    <a:pt x="87" y="208"/>
                    <a:pt x="87" y="224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6" y="23"/>
                    <a:pt x="125" y="14"/>
                  </a:cubicBezTo>
                  <a:cubicBezTo>
                    <a:pt x="145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6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1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9F8290D0-B85C-4EC3-B35E-FB6D2D31AC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0959" y="3729051"/>
              <a:ext cx="90488" cy="173037"/>
            </a:xfrm>
            <a:custGeom>
              <a:avLst/>
              <a:gdLst>
                <a:gd name="T0" fmla="*/ 250 w 252"/>
                <a:gd name="T1" fmla="*/ 471 h 482"/>
                <a:gd name="T2" fmla="*/ 176 w 252"/>
                <a:gd name="T3" fmla="*/ 481 h 482"/>
                <a:gd name="T4" fmla="*/ 93 w 252"/>
                <a:gd name="T5" fmla="*/ 451 h 482"/>
                <a:gd name="T6" fmla="*/ 66 w 252"/>
                <a:gd name="T7" fmla="*/ 369 h 482"/>
                <a:gd name="T8" fmla="*/ 66 w 252"/>
                <a:gd name="T9" fmla="*/ 185 h 482"/>
                <a:gd name="T10" fmla="*/ 0 w 252"/>
                <a:gd name="T11" fmla="*/ 185 h 482"/>
                <a:gd name="T12" fmla="*/ 0 w 252"/>
                <a:gd name="T13" fmla="*/ 113 h 482"/>
                <a:gd name="T14" fmla="*/ 66 w 252"/>
                <a:gd name="T15" fmla="*/ 113 h 482"/>
                <a:gd name="T16" fmla="*/ 66 w 252"/>
                <a:gd name="T17" fmla="*/ 21 h 482"/>
                <a:gd name="T18" fmla="*/ 153 w 252"/>
                <a:gd name="T19" fmla="*/ 0 h 482"/>
                <a:gd name="T20" fmla="*/ 153 w 252"/>
                <a:gd name="T21" fmla="*/ 113 h 482"/>
                <a:gd name="T22" fmla="*/ 245 w 252"/>
                <a:gd name="T23" fmla="*/ 113 h 482"/>
                <a:gd name="T24" fmla="*/ 245 w 252"/>
                <a:gd name="T25" fmla="*/ 185 h 482"/>
                <a:gd name="T26" fmla="*/ 153 w 252"/>
                <a:gd name="T27" fmla="*/ 185 h 482"/>
                <a:gd name="T28" fmla="*/ 153 w 252"/>
                <a:gd name="T29" fmla="*/ 361 h 482"/>
                <a:gd name="T30" fmla="*/ 163 w 252"/>
                <a:gd name="T31" fmla="*/ 392 h 482"/>
                <a:gd name="T32" fmla="*/ 194 w 252"/>
                <a:gd name="T33" fmla="*/ 401 h 482"/>
                <a:gd name="T34" fmla="*/ 220 w 252"/>
                <a:gd name="T35" fmla="*/ 400 h 482"/>
                <a:gd name="T36" fmla="*/ 251 w 252"/>
                <a:gd name="T37" fmla="*/ 397 h 482"/>
                <a:gd name="T38" fmla="*/ 251 w 252"/>
                <a:gd name="T39" fmla="*/ 471 h 482"/>
                <a:gd name="T40" fmla="*/ 250 w 252"/>
                <a:gd name="T41" fmla="*/ 471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482">
                  <a:moveTo>
                    <a:pt x="250" y="471"/>
                  </a:moveTo>
                  <a:cubicBezTo>
                    <a:pt x="225" y="477"/>
                    <a:pt x="200" y="481"/>
                    <a:pt x="176" y="481"/>
                  </a:cubicBezTo>
                  <a:cubicBezTo>
                    <a:pt x="139" y="481"/>
                    <a:pt x="111" y="471"/>
                    <a:pt x="93" y="451"/>
                  </a:cubicBezTo>
                  <a:cubicBezTo>
                    <a:pt x="75" y="431"/>
                    <a:pt x="66" y="404"/>
                    <a:pt x="66" y="369"/>
                  </a:cubicBezTo>
                  <a:lnTo>
                    <a:pt x="66" y="185"/>
                  </a:lnTo>
                  <a:lnTo>
                    <a:pt x="0" y="185"/>
                  </a:lnTo>
                  <a:lnTo>
                    <a:pt x="0" y="113"/>
                  </a:lnTo>
                  <a:lnTo>
                    <a:pt x="66" y="113"/>
                  </a:lnTo>
                  <a:lnTo>
                    <a:pt x="66" y="21"/>
                  </a:lnTo>
                  <a:lnTo>
                    <a:pt x="153" y="0"/>
                  </a:lnTo>
                  <a:lnTo>
                    <a:pt x="153" y="113"/>
                  </a:lnTo>
                  <a:lnTo>
                    <a:pt x="245" y="113"/>
                  </a:lnTo>
                  <a:lnTo>
                    <a:pt x="245" y="185"/>
                  </a:lnTo>
                  <a:lnTo>
                    <a:pt x="153" y="185"/>
                  </a:lnTo>
                  <a:lnTo>
                    <a:pt x="153" y="361"/>
                  </a:lnTo>
                  <a:cubicBezTo>
                    <a:pt x="153" y="375"/>
                    <a:pt x="157" y="385"/>
                    <a:pt x="163" y="392"/>
                  </a:cubicBezTo>
                  <a:cubicBezTo>
                    <a:pt x="170" y="398"/>
                    <a:pt x="180" y="401"/>
                    <a:pt x="194" y="401"/>
                  </a:cubicBezTo>
                  <a:cubicBezTo>
                    <a:pt x="203" y="401"/>
                    <a:pt x="212" y="401"/>
                    <a:pt x="220" y="400"/>
                  </a:cubicBezTo>
                  <a:cubicBezTo>
                    <a:pt x="228" y="400"/>
                    <a:pt x="238" y="399"/>
                    <a:pt x="251" y="397"/>
                  </a:cubicBezTo>
                  <a:lnTo>
                    <a:pt x="251" y="471"/>
                  </a:lnTo>
                  <a:lnTo>
                    <a:pt x="250" y="471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86BF352F-3DEF-4313-BFD4-D91AEABDB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9384" y="3767151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9 h 382"/>
                <a:gd name="T12" fmla="*/ 138 w 334"/>
                <a:gd name="T13" fmla="*/ 304 h 382"/>
                <a:gd name="T14" fmla="*/ 170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6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7 h 382"/>
                <a:gd name="T50" fmla="*/ 302 w 334"/>
                <a:gd name="T51" fmla="*/ 67 h 382"/>
                <a:gd name="T52" fmla="*/ 328 w 334"/>
                <a:gd name="T53" fmla="*/ 128 h 382"/>
                <a:gd name="T54" fmla="*/ 333 w 334"/>
                <a:gd name="T55" fmla="*/ 193 h 382"/>
                <a:gd name="T56" fmla="*/ 223 w 334"/>
                <a:gd name="T57" fmla="*/ 91 h 382"/>
                <a:gd name="T58" fmla="*/ 201 w 334"/>
                <a:gd name="T59" fmla="*/ 76 h 382"/>
                <a:gd name="T60" fmla="*/ 168 w 334"/>
                <a:gd name="T61" fmla="*/ 70 h 382"/>
                <a:gd name="T62" fmla="*/ 133 w 334"/>
                <a:gd name="T63" fmla="*/ 78 h 382"/>
                <a:gd name="T64" fmla="*/ 107 w 334"/>
                <a:gd name="T65" fmla="*/ 97 h 382"/>
                <a:gd name="T66" fmla="*/ 93 w 334"/>
                <a:gd name="T67" fmla="*/ 122 h 382"/>
                <a:gd name="T68" fmla="*/ 88 w 334"/>
                <a:gd name="T69" fmla="*/ 154 h 382"/>
                <a:gd name="T70" fmla="*/ 246 w 334"/>
                <a:gd name="T71" fmla="*/ 154 h 382"/>
                <a:gd name="T72" fmla="*/ 223 w 334"/>
                <a:gd name="T73" fmla="*/ 91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5"/>
                    <a:pt x="96" y="257"/>
                  </a:cubicBezTo>
                  <a:cubicBezTo>
                    <a:pt x="100" y="270"/>
                    <a:pt x="107" y="280"/>
                    <a:pt x="116" y="289"/>
                  </a:cubicBezTo>
                  <a:cubicBezTo>
                    <a:pt x="122" y="295"/>
                    <a:pt x="130" y="300"/>
                    <a:pt x="138" y="304"/>
                  </a:cubicBezTo>
                  <a:cubicBezTo>
                    <a:pt x="147" y="309"/>
                    <a:pt x="157" y="311"/>
                    <a:pt x="170" y="311"/>
                  </a:cubicBezTo>
                  <a:cubicBezTo>
                    <a:pt x="182" y="311"/>
                    <a:pt x="193" y="310"/>
                    <a:pt x="201" y="307"/>
                  </a:cubicBezTo>
                  <a:cubicBezTo>
                    <a:pt x="209" y="305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20" y="285"/>
                    <a:pt x="313" y="298"/>
                  </a:cubicBezTo>
                  <a:cubicBezTo>
                    <a:pt x="307" y="311"/>
                    <a:pt x="300" y="321"/>
                    <a:pt x="293" y="330"/>
                  </a:cubicBezTo>
                  <a:cubicBezTo>
                    <a:pt x="278" y="348"/>
                    <a:pt x="260" y="361"/>
                    <a:pt x="238" y="369"/>
                  </a:cubicBezTo>
                  <a:cubicBezTo>
                    <a:pt x="217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6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1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3"/>
                    <a:pt x="83" y="21"/>
                    <a:pt x="102" y="13"/>
                  </a:cubicBezTo>
                  <a:cubicBezTo>
                    <a:pt x="121" y="5"/>
                    <a:pt x="144" y="0"/>
                    <a:pt x="169" y="0"/>
                  </a:cubicBezTo>
                  <a:cubicBezTo>
                    <a:pt x="196" y="0"/>
                    <a:pt x="221" y="6"/>
                    <a:pt x="244" y="17"/>
                  </a:cubicBezTo>
                  <a:cubicBezTo>
                    <a:pt x="268" y="28"/>
                    <a:pt x="287" y="45"/>
                    <a:pt x="302" y="67"/>
                  </a:cubicBezTo>
                  <a:cubicBezTo>
                    <a:pt x="315" y="87"/>
                    <a:pt x="324" y="107"/>
                    <a:pt x="328" y="128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23" y="91"/>
                  </a:moveTo>
                  <a:cubicBezTo>
                    <a:pt x="217" y="85"/>
                    <a:pt x="210" y="80"/>
                    <a:pt x="201" y="76"/>
                  </a:cubicBezTo>
                  <a:cubicBezTo>
                    <a:pt x="192" y="72"/>
                    <a:pt x="181" y="70"/>
                    <a:pt x="168" y="70"/>
                  </a:cubicBezTo>
                  <a:cubicBezTo>
                    <a:pt x="155" y="70"/>
                    <a:pt x="144" y="73"/>
                    <a:pt x="133" y="78"/>
                  </a:cubicBezTo>
                  <a:cubicBezTo>
                    <a:pt x="123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1" y="131"/>
                    <a:pt x="89" y="142"/>
                    <a:pt x="88" y="154"/>
                  </a:cubicBezTo>
                  <a:lnTo>
                    <a:pt x="246" y="154"/>
                  </a:lnTo>
                  <a:cubicBezTo>
                    <a:pt x="245" y="127"/>
                    <a:pt x="238" y="106"/>
                    <a:pt x="223" y="91"/>
                  </a:cubicBez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5A4CAC13-A07A-4EC5-BB80-A41C271E5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0672" y="3768739"/>
              <a:ext cx="76200" cy="131763"/>
            </a:xfrm>
            <a:custGeom>
              <a:avLst/>
              <a:gdLst>
                <a:gd name="T0" fmla="*/ 182 w 213"/>
                <a:gd name="T1" fmla="*/ 82 h 368"/>
                <a:gd name="T2" fmla="*/ 112 w 213"/>
                <a:gd name="T3" fmla="*/ 110 h 368"/>
                <a:gd name="T4" fmla="*/ 88 w 213"/>
                <a:gd name="T5" fmla="*/ 184 h 368"/>
                <a:gd name="T6" fmla="*/ 88 w 213"/>
                <a:gd name="T7" fmla="*/ 367 h 368"/>
                <a:gd name="T8" fmla="*/ 0 w 213"/>
                <a:gd name="T9" fmla="*/ 367 h 368"/>
                <a:gd name="T10" fmla="*/ 0 w 213"/>
                <a:gd name="T11" fmla="*/ 4 h 368"/>
                <a:gd name="T12" fmla="*/ 74 w 213"/>
                <a:gd name="T13" fmla="*/ 4 h 368"/>
                <a:gd name="T14" fmla="*/ 82 w 213"/>
                <a:gd name="T15" fmla="*/ 59 h 368"/>
                <a:gd name="T16" fmla="*/ 123 w 213"/>
                <a:gd name="T17" fmla="*/ 14 h 368"/>
                <a:gd name="T18" fmla="*/ 184 w 213"/>
                <a:gd name="T19" fmla="*/ 0 h 368"/>
                <a:gd name="T20" fmla="*/ 212 w 213"/>
                <a:gd name="T21" fmla="*/ 2 h 368"/>
                <a:gd name="T22" fmla="*/ 212 w 213"/>
                <a:gd name="T23" fmla="*/ 85 h 368"/>
                <a:gd name="T24" fmla="*/ 182 w 213"/>
                <a:gd name="T25" fmla="*/ 8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8">
                  <a:moveTo>
                    <a:pt x="182" y="82"/>
                  </a:moveTo>
                  <a:cubicBezTo>
                    <a:pt x="151" y="82"/>
                    <a:pt x="128" y="91"/>
                    <a:pt x="112" y="110"/>
                  </a:cubicBezTo>
                  <a:cubicBezTo>
                    <a:pt x="96" y="130"/>
                    <a:pt x="88" y="154"/>
                    <a:pt x="88" y="184"/>
                  </a:cubicBezTo>
                  <a:lnTo>
                    <a:pt x="88" y="367"/>
                  </a:lnTo>
                  <a:lnTo>
                    <a:pt x="0" y="367"/>
                  </a:lnTo>
                  <a:lnTo>
                    <a:pt x="0" y="4"/>
                  </a:lnTo>
                  <a:lnTo>
                    <a:pt x="74" y="4"/>
                  </a:lnTo>
                  <a:lnTo>
                    <a:pt x="82" y="59"/>
                  </a:lnTo>
                  <a:cubicBezTo>
                    <a:pt x="90" y="38"/>
                    <a:pt x="104" y="23"/>
                    <a:pt x="123" y="14"/>
                  </a:cubicBezTo>
                  <a:cubicBezTo>
                    <a:pt x="143" y="4"/>
                    <a:pt x="163" y="0"/>
                    <a:pt x="184" y="0"/>
                  </a:cubicBezTo>
                  <a:cubicBezTo>
                    <a:pt x="193" y="0"/>
                    <a:pt x="202" y="0"/>
                    <a:pt x="212" y="2"/>
                  </a:cubicBezTo>
                  <a:lnTo>
                    <a:pt x="212" y="85"/>
                  </a:lnTo>
                  <a:cubicBezTo>
                    <a:pt x="201" y="83"/>
                    <a:pt x="191" y="82"/>
                    <a:pt x="182" y="82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19" name="Freeform 8">
              <a:extLst>
                <a:ext uri="{FF2B5EF4-FFF2-40B4-BE49-F238E27FC236}">
                  <a16:creationId xmlns:a16="http://schemas.microsoft.com/office/drawing/2014/main" id="{1868DD80-4B61-4324-B923-F1A3316320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792552"/>
              <a:ext cx="23812" cy="30162"/>
            </a:xfrm>
            <a:custGeom>
              <a:avLst/>
              <a:gdLst>
                <a:gd name="T0" fmla="*/ 41 w 64"/>
                <a:gd name="T1" fmla="*/ 20 h 84"/>
                <a:gd name="T2" fmla="*/ 18 w 64"/>
                <a:gd name="T3" fmla="*/ 5 h 84"/>
                <a:gd name="T4" fmla="*/ 0 w 64"/>
                <a:gd name="T5" fmla="*/ 0 h 84"/>
                <a:gd name="T6" fmla="*/ 0 w 64"/>
                <a:gd name="T7" fmla="*/ 83 h 84"/>
                <a:gd name="T8" fmla="*/ 63 w 64"/>
                <a:gd name="T9" fmla="*/ 83 h 84"/>
                <a:gd name="T10" fmla="*/ 41 w 64"/>
                <a:gd name="T11" fmla="*/ 2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84">
                  <a:moveTo>
                    <a:pt x="41" y="20"/>
                  </a:moveTo>
                  <a:cubicBezTo>
                    <a:pt x="35" y="14"/>
                    <a:pt x="27" y="9"/>
                    <a:pt x="18" y="5"/>
                  </a:cubicBezTo>
                  <a:cubicBezTo>
                    <a:pt x="13" y="3"/>
                    <a:pt x="7" y="1"/>
                    <a:pt x="0" y="0"/>
                  </a:cubicBezTo>
                  <a:lnTo>
                    <a:pt x="0" y="83"/>
                  </a:lnTo>
                  <a:lnTo>
                    <a:pt x="63" y="83"/>
                  </a:lnTo>
                  <a:cubicBezTo>
                    <a:pt x="63" y="56"/>
                    <a:pt x="55" y="35"/>
                    <a:pt x="41" y="2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0" name="Freeform 9">
              <a:extLst>
                <a:ext uri="{FF2B5EF4-FFF2-40B4-BE49-F238E27FC236}">
                  <a16:creationId xmlns:a16="http://schemas.microsoft.com/office/drawing/2014/main" id="{043EABBA-D364-4ADF-A87F-BA37AFCC7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1533" y="3792552"/>
              <a:ext cx="23813" cy="30162"/>
            </a:xfrm>
            <a:custGeom>
              <a:avLst/>
              <a:gdLst>
                <a:gd name="T0" fmla="*/ 19 w 65"/>
                <a:gd name="T1" fmla="*/ 25 h 83"/>
                <a:gd name="T2" fmla="*/ 5 w 65"/>
                <a:gd name="T3" fmla="*/ 50 h 83"/>
                <a:gd name="T4" fmla="*/ 0 w 65"/>
                <a:gd name="T5" fmla="*/ 82 h 83"/>
                <a:gd name="T6" fmla="*/ 64 w 65"/>
                <a:gd name="T7" fmla="*/ 82 h 83"/>
                <a:gd name="T8" fmla="*/ 64 w 65"/>
                <a:gd name="T9" fmla="*/ 0 h 83"/>
                <a:gd name="T10" fmla="*/ 44 w 65"/>
                <a:gd name="T11" fmla="*/ 6 h 83"/>
                <a:gd name="T12" fmla="*/ 19 w 65"/>
                <a:gd name="T13" fmla="*/ 2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83">
                  <a:moveTo>
                    <a:pt x="19" y="25"/>
                  </a:moveTo>
                  <a:cubicBezTo>
                    <a:pt x="12" y="33"/>
                    <a:pt x="8" y="42"/>
                    <a:pt x="5" y="50"/>
                  </a:cubicBezTo>
                  <a:cubicBezTo>
                    <a:pt x="2" y="59"/>
                    <a:pt x="0" y="70"/>
                    <a:pt x="0" y="82"/>
                  </a:cubicBezTo>
                  <a:lnTo>
                    <a:pt x="64" y="82"/>
                  </a:lnTo>
                  <a:lnTo>
                    <a:pt x="64" y="0"/>
                  </a:lnTo>
                  <a:cubicBezTo>
                    <a:pt x="57" y="1"/>
                    <a:pt x="50" y="3"/>
                    <a:pt x="44" y="6"/>
                  </a:cubicBezTo>
                  <a:cubicBezTo>
                    <a:pt x="34" y="11"/>
                    <a:pt x="25" y="18"/>
                    <a:pt x="19" y="25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7F82D43A-3FE6-4213-AA75-33087507E3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1483" y="3792552"/>
              <a:ext cx="57150" cy="30162"/>
            </a:xfrm>
            <a:custGeom>
              <a:avLst/>
              <a:gdLst>
                <a:gd name="T0" fmla="*/ 112 w 158"/>
                <a:gd name="T1" fmla="*/ 6 h 85"/>
                <a:gd name="T2" fmla="*/ 79 w 158"/>
                <a:gd name="T3" fmla="*/ 0 h 85"/>
                <a:gd name="T4" fmla="*/ 44 w 158"/>
                <a:gd name="T5" fmla="*/ 8 h 85"/>
                <a:gd name="T6" fmla="*/ 19 w 158"/>
                <a:gd name="T7" fmla="*/ 27 h 85"/>
                <a:gd name="T8" fmla="*/ 5 w 158"/>
                <a:gd name="T9" fmla="*/ 52 h 85"/>
                <a:gd name="T10" fmla="*/ 0 w 158"/>
                <a:gd name="T11" fmla="*/ 84 h 85"/>
                <a:gd name="T12" fmla="*/ 157 w 158"/>
                <a:gd name="T13" fmla="*/ 84 h 85"/>
                <a:gd name="T14" fmla="*/ 135 w 158"/>
                <a:gd name="T15" fmla="*/ 21 h 85"/>
                <a:gd name="T16" fmla="*/ 112 w 158"/>
                <a:gd name="T17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8" h="85">
                  <a:moveTo>
                    <a:pt x="112" y="6"/>
                  </a:moveTo>
                  <a:cubicBezTo>
                    <a:pt x="103" y="2"/>
                    <a:pt x="92" y="0"/>
                    <a:pt x="79" y="0"/>
                  </a:cubicBezTo>
                  <a:cubicBezTo>
                    <a:pt x="66" y="0"/>
                    <a:pt x="54" y="3"/>
                    <a:pt x="44" y="8"/>
                  </a:cubicBezTo>
                  <a:cubicBezTo>
                    <a:pt x="34" y="13"/>
                    <a:pt x="25" y="20"/>
                    <a:pt x="19" y="27"/>
                  </a:cubicBezTo>
                  <a:cubicBezTo>
                    <a:pt x="12" y="35"/>
                    <a:pt x="7" y="44"/>
                    <a:pt x="5" y="52"/>
                  </a:cubicBezTo>
                  <a:cubicBezTo>
                    <a:pt x="2" y="61"/>
                    <a:pt x="0" y="72"/>
                    <a:pt x="0" y="84"/>
                  </a:cubicBezTo>
                  <a:lnTo>
                    <a:pt x="157" y="84"/>
                  </a:lnTo>
                  <a:cubicBezTo>
                    <a:pt x="157" y="57"/>
                    <a:pt x="149" y="36"/>
                    <a:pt x="135" y="21"/>
                  </a:cubicBezTo>
                  <a:cubicBezTo>
                    <a:pt x="129" y="15"/>
                    <a:pt x="121" y="10"/>
                    <a:pt x="112" y="6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2217BB97-EA7F-4F5A-BF22-F8408279A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11745" y="3684600"/>
              <a:ext cx="863601" cy="273051"/>
            </a:xfrm>
            <a:custGeom>
              <a:avLst/>
              <a:gdLst>
                <a:gd name="T0" fmla="*/ 2260 w 2400"/>
                <a:gd name="T1" fmla="*/ 340 h 760"/>
                <a:gd name="T2" fmla="*/ 2399 w 2400"/>
                <a:gd name="T3" fmla="*/ 0 h 760"/>
                <a:gd name="T4" fmla="*/ 119 w 2400"/>
                <a:gd name="T5" fmla="*/ 298 h 760"/>
                <a:gd name="T6" fmla="*/ 150 w 2400"/>
                <a:gd name="T7" fmla="*/ 447 h 760"/>
                <a:gd name="T8" fmla="*/ 40 w 2400"/>
                <a:gd name="T9" fmla="*/ 524 h 760"/>
                <a:gd name="T10" fmla="*/ 111 w 2400"/>
                <a:gd name="T11" fmla="*/ 560 h 760"/>
                <a:gd name="T12" fmla="*/ 2399 w 2400"/>
                <a:gd name="T13" fmla="*/ 759 h 760"/>
                <a:gd name="T14" fmla="*/ 563 w 2400"/>
                <a:gd name="T15" fmla="*/ 515 h 760"/>
                <a:gd name="T16" fmla="*/ 298 w 2400"/>
                <a:gd name="T17" fmla="*/ 600 h 760"/>
                <a:gd name="T18" fmla="*/ 269 w 2400"/>
                <a:gd name="T19" fmla="*/ 445 h 760"/>
                <a:gd name="T20" fmla="*/ 378 w 2400"/>
                <a:gd name="T21" fmla="*/ 532 h 760"/>
                <a:gd name="T22" fmla="*/ 484 w 2400"/>
                <a:gd name="T23" fmla="*/ 458 h 760"/>
                <a:gd name="T24" fmla="*/ 315 w 2400"/>
                <a:gd name="T25" fmla="*/ 386 h 760"/>
                <a:gd name="T26" fmla="*/ 191 w 2400"/>
                <a:gd name="T27" fmla="*/ 249 h 760"/>
                <a:gd name="T28" fmla="*/ 378 w 2400"/>
                <a:gd name="T29" fmla="*/ 98 h 760"/>
                <a:gd name="T30" fmla="*/ 567 w 2400"/>
                <a:gd name="T31" fmla="*/ 252 h 760"/>
                <a:gd name="T32" fmla="*/ 420 w 2400"/>
                <a:gd name="T33" fmla="*/ 184 h 760"/>
                <a:gd name="T34" fmla="*/ 285 w 2400"/>
                <a:gd name="T35" fmla="*/ 222 h 760"/>
                <a:gd name="T36" fmla="*/ 384 w 2400"/>
                <a:gd name="T37" fmla="*/ 306 h 760"/>
                <a:gd name="T38" fmla="*/ 564 w 2400"/>
                <a:gd name="T39" fmla="*/ 398 h 760"/>
                <a:gd name="T40" fmla="*/ 720 w 2400"/>
                <a:gd name="T41" fmla="*/ 511 h 760"/>
                <a:gd name="T42" fmla="*/ 829 w 2400"/>
                <a:gd name="T43" fmla="*/ 507 h 760"/>
                <a:gd name="T44" fmla="*/ 917 w 2400"/>
                <a:gd name="T45" fmla="*/ 516 h 760"/>
                <a:gd name="T46" fmla="*/ 698 w 2400"/>
                <a:gd name="T47" fmla="*/ 593 h 760"/>
                <a:gd name="T48" fmla="*/ 616 w 2400"/>
                <a:gd name="T49" fmla="*/ 346 h 760"/>
                <a:gd name="T50" fmla="*/ 847 w 2400"/>
                <a:gd name="T51" fmla="*/ 247 h 760"/>
                <a:gd name="T52" fmla="*/ 839 w 2400"/>
                <a:gd name="T53" fmla="*/ 366 h 760"/>
                <a:gd name="T54" fmla="*/ 773 w 2400"/>
                <a:gd name="T55" fmla="*/ 306 h 760"/>
                <a:gd name="T56" fmla="*/ 695 w 2400"/>
                <a:gd name="T57" fmla="*/ 420 h 760"/>
                <a:gd name="T58" fmla="*/ 983 w 2400"/>
                <a:gd name="T59" fmla="*/ 240 h 760"/>
                <a:gd name="T60" fmla="*/ 980 w 2400"/>
                <a:gd name="T61" fmla="*/ 189 h 760"/>
                <a:gd name="T62" fmla="*/ 1468 w 2400"/>
                <a:gd name="T63" fmla="*/ 432 h 760"/>
                <a:gd name="T64" fmla="*/ 1251 w 2400"/>
                <a:gd name="T65" fmla="*/ 519 h 760"/>
                <a:gd name="T66" fmla="*/ 1358 w 2400"/>
                <a:gd name="T67" fmla="*/ 524 h 760"/>
                <a:gd name="T68" fmla="*/ 1429 w 2400"/>
                <a:gd name="T69" fmla="*/ 560 h 760"/>
                <a:gd name="T70" fmla="*/ 1192 w 2400"/>
                <a:gd name="T71" fmla="*/ 566 h 760"/>
                <a:gd name="T72" fmla="*/ 1188 w 2400"/>
                <a:gd name="T73" fmla="*/ 277 h 760"/>
                <a:gd name="T74" fmla="*/ 1437 w 2400"/>
                <a:gd name="T75" fmla="*/ 298 h 760"/>
                <a:gd name="T76" fmla="*/ 1752 w 2400"/>
                <a:gd name="T77" fmla="*/ 602 h 760"/>
                <a:gd name="T78" fmla="*/ 1653 w 2400"/>
                <a:gd name="T79" fmla="*/ 324 h 760"/>
                <a:gd name="T80" fmla="*/ 1617 w 2400"/>
                <a:gd name="T81" fmla="*/ 602 h 760"/>
                <a:gd name="T82" fmla="*/ 1609 w 2400"/>
                <a:gd name="T83" fmla="*/ 286 h 760"/>
                <a:gd name="T84" fmla="*/ 1807 w 2400"/>
                <a:gd name="T85" fmla="*/ 267 h 760"/>
                <a:gd name="T86" fmla="*/ 1752 w 2400"/>
                <a:gd name="T87" fmla="*/ 602 h 760"/>
                <a:gd name="T88" fmla="*/ 2063 w 2400"/>
                <a:gd name="T89" fmla="*/ 534 h 760"/>
                <a:gd name="T90" fmla="*/ 2129 w 2400"/>
                <a:gd name="T91" fmla="*/ 473 h 760"/>
                <a:gd name="T92" fmla="*/ 2137 w 2400"/>
                <a:gd name="T93" fmla="*/ 593 h 760"/>
                <a:gd name="T94" fmla="*/ 1906 w 2400"/>
                <a:gd name="T95" fmla="*/ 493 h 760"/>
                <a:gd name="T96" fmla="*/ 1988 w 2400"/>
                <a:gd name="T97" fmla="*/ 248 h 760"/>
                <a:gd name="T98" fmla="*/ 2207 w 2400"/>
                <a:gd name="T99" fmla="*/ 324 h 760"/>
                <a:gd name="T100" fmla="*/ 2119 w 2400"/>
                <a:gd name="T101" fmla="*/ 332 h 760"/>
                <a:gd name="T102" fmla="*/ 2010 w 2400"/>
                <a:gd name="T103" fmla="*/ 327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400" h="760">
                  <a:moveTo>
                    <a:pt x="2303" y="566"/>
                  </a:moveTo>
                  <a:cubicBezTo>
                    <a:pt x="2284" y="549"/>
                    <a:pt x="2271" y="527"/>
                    <a:pt x="2261" y="503"/>
                  </a:cubicBezTo>
                  <a:cubicBezTo>
                    <a:pt x="2252" y="478"/>
                    <a:pt x="2247" y="451"/>
                    <a:pt x="2247" y="421"/>
                  </a:cubicBezTo>
                  <a:cubicBezTo>
                    <a:pt x="2247" y="392"/>
                    <a:pt x="2251" y="364"/>
                    <a:pt x="2260" y="340"/>
                  </a:cubicBezTo>
                  <a:cubicBezTo>
                    <a:pt x="2268" y="316"/>
                    <a:pt x="2281" y="294"/>
                    <a:pt x="2299" y="277"/>
                  </a:cubicBezTo>
                  <a:cubicBezTo>
                    <a:pt x="2313" y="263"/>
                    <a:pt x="2329" y="251"/>
                    <a:pt x="2348" y="243"/>
                  </a:cubicBezTo>
                  <a:cubicBezTo>
                    <a:pt x="2364" y="237"/>
                    <a:pt x="2380" y="233"/>
                    <a:pt x="2399" y="231"/>
                  </a:cubicBezTo>
                  <a:lnTo>
                    <a:pt x="2399" y="0"/>
                  </a:lnTo>
                  <a:lnTo>
                    <a:pt x="0" y="0"/>
                  </a:lnTo>
                  <a:lnTo>
                    <a:pt x="0" y="231"/>
                  </a:lnTo>
                  <a:cubicBezTo>
                    <a:pt x="22" y="233"/>
                    <a:pt x="43" y="238"/>
                    <a:pt x="62" y="247"/>
                  </a:cubicBezTo>
                  <a:cubicBezTo>
                    <a:pt x="85" y="258"/>
                    <a:pt x="104" y="275"/>
                    <a:pt x="119" y="298"/>
                  </a:cubicBezTo>
                  <a:cubicBezTo>
                    <a:pt x="133" y="318"/>
                    <a:pt x="141" y="337"/>
                    <a:pt x="145" y="358"/>
                  </a:cubicBezTo>
                  <a:cubicBezTo>
                    <a:pt x="149" y="378"/>
                    <a:pt x="151" y="400"/>
                    <a:pt x="151" y="423"/>
                  </a:cubicBezTo>
                  <a:cubicBezTo>
                    <a:pt x="150" y="426"/>
                    <a:pt x="150" y="429"/>
                    <a:pt x="150" y="432"/>
                  </a:cubicBezTo>
                  <a:lnTo>
                    <a:pt x="150" y="447"/>
                  </a:lnTo>
                  <a:lnTo>
                    <a:pt x="0" y="447"/>
                  </a:lnTo>
                  <a:lnTo>
                    <a:pt x="0" y="540"/>
                  </a:lnTo>
                  <a:cubicBezTo>
                    <a:pt x="7" y="540"/>
                    <a:pt x="13" y="539"/>
                    <a:pt x="18" y="537"/>
                  </a:cubicBezTo>
                  <a:cubicBezTo>
                    <a:pt x="26" y="535"/>
                    <a:pt x="34" y="530"/>
                    <a:pt x="40" y="524"/>
                  </a:cubicBezTo>
                  <a:cubicBezTo>
                    <a:pt x="49" y="515"/>
                    <a:pt x="55" y="505"/>
                    <a:pt x="58" y="493"/>
                  </a:cubicBezTo>
                  <a:lnTo>
                    <a:pt x="142" y="493"/>
                  </a:lnTo>
                  <a:cubicBezTo>
                    <a:pt x="141" y="504"/>
                    <a:pt x="137" y="515"/>
                    <a:pt x="131" y="528"/>
                  </a:cubicBezTo>
                  <a:cubicBezTo>
                    <a:pt x="125" y="541"/>
                    <a:pt x="118" y="552"/>
                    <a:pt x="111" y="560"/>
                  </a:cubicBezTo>
                  <a:cubicBezTo>
                    <a:pt x="96" y="578"/>
                    <a:pt x="77" y="591"/>
                    <a:pt x="56" y="599"/>
                  </a:cubicBezTo>
                  <a:cubicBezTo>
                    <a:pt x="38" y="606"/>
                    <a:pt x="19" y="609"/>
                    <a:pt x="0" y="611"/>
                  </a:cubicBezTo>
                  <a:lnTo>
                    <a:pt x="0" y="759"/>
                  </a:lnTo>
                  <a:lnTo>
                    <a:pt x="2399" y="759"/>
                  </a:lnTo>
                  <a:lnTo>
                    <a:pt x="2399" y="610"/>
                  </a:lnTo>
                  <a:cubicBezTo>
                    <a:pt x="2381" y="609"/>
                    <a:pt x="2366" y="605"/>
                    <a:pt x="2352" y="599"/>
                  </a:cubicBezTo>
                  <a:cubicBezTo>
                    <a:pt x="2334" y="591"/>
                    <a:pt x="2317" y="580"/>
                    <a:pt x="2303" y="566"/>
                  </a:cubicBezTo>
                  <a:close/>
                  <a:moveTo>
                    <a:pt x="563" y="515"/>
                  </a:moveTo>
                  <a:cubicBezTo>
                    <a:pt x="556" y="531"/>
                    <a:pt x="546" y="546"/>
                    <a:pt x="534" y="558"/>
                  </a:cubicBezTo>
                  <a:cubicBezTo>
                    <a:pt x="515" y="577"/>
                    <a:pt x="491" y="591"/>
                    <a:pt x="464" y="599"/>
                  </a:cubicBezTo>
                  <a:cubicBezTo>
                    <a:pt x="437" y="607"/>
                    <a:pt x="408" y="611"/>
                    <a:pt x="377" y="611"/>
                  </a:cubicBezTo>
                  <a:cubicBezTo>
                    <a:pt x="350" y="611"/>
                    <a:pt x="324" y="607"/>
                    <a:pt x="298" y="600"/>
                  </a:cubicBezTo>
                  <a:cubicBezTo>
                    <a:pt x="272" y="592"/>
                    <a:pt x="249" y="579"/>
                    <a:pt x="229" y="560"/>
                  </a:cubicBezTo>
                  <a:cubicBezTo>
                    <a:pt x="214" y="547"/>
                    <a:pt x="203" y="530"/>
                    <a:pt x="193" y="510"/>
                  </a:cubicBezTo>
                  <a:cubicBezTo>
                    <a:pt x="183" y="490"/>
                    <a:pt x="178" y="468"/>
                    <a:pt x="178" y="445"/>
                  </a:cubicBezTo>
                  <a:lnTo>
                    <a:pt x="269" y="445"/>
                  </a:lnTo>
                  <a:cubicBezTo>
                    <a:pt x="269" y="457"/>
                    <a:pt x="272" y="468"/>
                    <a:pt x="277" y="479"/>
                  </a:cubicBezTo>
                  <a:cubicBezTo>
                    <a:pt x="282" y="489"/>
                    <a:pt x="288" y="498"/>
                    <a:pt x="295" y="506"/>
                  </a:cubicBezTo>
                  <a:cubicBezTo>
                    <a:pt x="306" y="516"/>
                    <a:pt x="319" y="524"/>
                    <a:pt x="334" y="527"/>
                  </a:cubicBezTo>
                  <a:cubicBezTo>
                    <a:pt x="349" y="531"/>
                    <a:pt x="364" y="532"/>
                    <a:pt x="378" y="532"/>
                  </a:cubicBezTo>
                  <a:cubicBezTo>
                    <a:pt x="396" y="532"/>
                    <a:pt x="412" y="530"/>
                    <a:pt x="427" y="526"/>
                  </a:cubicBezTo>
                  <a:cubicBezTo>
                    <a:pt x="443" y="522"/>
                    <a:pt x="455" y="515"/>
                    <a:pt x="464" y="506"/>
                  </a:cubicBezTo>
                  <a:cubicBezTo>
                    <a:pt x="470" y="499"/>
                    <a:pt x="475" y="493"/>
                    <a:pt x="478" y="486"/>
                  </a:cubicBezTo>
                  <a:cubicBezTo>
                    <a:pt x="482" y="480"/>
                    <a:pt x="484" y="470"/>
                    <a:pt x="484" y="458"/>
                  </a:cubicBezTo>
                  <a:cubicBezTo>
                    <a:pt x="484" y="440"/>
                    <a:pt x="478" y="426"/>
                    <a:pt x="466" y="417"/>
                  </a:cubicBezTo>
                  <a:cubicBezTo>
                    <a:pt x="454" y="408"/>
                    <a:pt x="441" y="402"/>
                    <a:pt x="425" y="399"/>
                  </a:cubicBezTo>
                  <a:cubicBezTo>
                    <a:pt x="408" y="396"/>
                    <a:pt x="390" y="394"/>
                    <a:pt x="370" y="392"/>
                  </a:cubicBezTo>
                  <a:cubicBezTo>
                    <a:pt x="350" y="391"/>
                    <a:pt x="332" y="389"/>
                    <a:pt x="315" y="386"/>
                  </a:cubicBezTo>
                  <a:cubicBezTo>
                    <a:pt x="298" y="383"/>
                    <a:pt x="282" y="378"/>
                    <a:pt x="267" y="371"/>
                  </a:cubicBezTo>
                  <a:cubicBezTo>
                    <a:pt x="252" y="364"/>
                    <a:pt x="238" y="355"/>
                    <a:pt x="227" y="344"/>
                  </a:cubicBezTo>
                  <a:cubicBezTo>
                    <a:pt x="216" y="332"/>
                    <a:pt x="207" y="319"/>
                    <a:pt x="201" y="303"/>
                  </a:cubicBezTo>
                  <a:cubicBezTo>
                    <a:pt x="194" y="286"/>
                    <a:pt x="191" y="269"/>
                    <a:pt x="191" y="249"/>
                  </a:cubicBezTo>
                  <a:cubicBezTo>
                    <a:pt x="191" y="229"/>
                    <a:pt x="195" y="211"/>
                    <a:pt x="202" y="195"/>
                  </a:cubicBezTo>
                  <a:cubicBezTo>
                    <a:pt x="210" y="178"/>
                    <a:pt x="220" y="164"/>
                    <a:pt x="233" y="151"/>
                  </a:cubicBezTo>
                  <a:cubicBezTo>
                    <a:pt x="249" y="134"/>
                    <a:pt x="270" y="122"/>
                    <a:pt x="296" y="112"/>
                  </a:cubicBezTo>
                  <a:cubicBezTo>
                    <a:pt x="322" y="103"/>
                    <a:pt x="349" y="98"/>
                    <a:pt x="378" y="98"/>
                  </a:cubicBezTo>
                  <a:cubicBezTo>
                    <a:pt x="405" y="98"/>
                    <a:pt x="431" y="102"/>
                    <a:pt x="455" y="111"/>
                  </a:cubicBezTo>
                  <a:cubicBezTo>
                    <a:pt x="480" y="119"/>
                    <a:pt x="500" y="131"/>
                    <a:pt x="517" y="147"/>
                  </a:cubicBezTo>
                  <a:cubicBezTo>
                    <a:pt x="532" y="161"/>
                    <a:pt x="544" y="176"/>
                    <a:pt x="553" y="194"/>
                  </a:cubicBezTo>
                  <a:cubicBezTo>
                    <a:pt x="562" y="212"/>
                    <a:pt x="567" y="231"/>
                    <a:pt x="567" y="252"/>
                  </a:cubicBezTo>
                  <a:lnTo>
                    <a:pt x="475" y="252"/>
                  </a:lnTo>
                  <a:cubicBezTo>
                    <a:pt x="474" y="243"/>
                    <a:pt x="472" y="235"/>
                    <a:pt x="468" y="226"/>
                  </a:cubicBezTo>
                  <a:cubicBezTo>
                    <a:pt x="464" y="217"/>
                    <a:pt x="459" y="210"/>
                    <a:pt x="453" y="203"/>
                  </a:cubicBezTo>
                  <a:cubicBezTo>
                    <a:pt x="445" y="195"/>
                    <a:pt x="434" y="188"/>
                    <a:pt x="420" y="184"/>
                  </a:cubicBezTo>
                  <a:cubicBezTo>
                    <a:pt x="405" y="179"/>
                    <a:pt x="391" y="177"/>
                    <a:pt x="378" y="177"/>
                  </a:cubicBezTo>
                  <a:cubicBezTo>
                    <a:pt x="364" y="177"/>
                    <a:pt x="349" y="178"/>
                    <a:pt x="335" y="182"/>
                  </a:cubicBezTo>
                  <a:cubicBezTo>
                    <a:pt x="320" y="186"/>
                    <a:pt x="308" y="193"/>
                    <a:pt x="297" y="204"/>
                  </a:cubicBezTo>
                  <a:cubicBezTo>
                    <a:pt x="292" y="209"/>
                    <a:pt x="288" y="216"/>
                    <a:pt x="285" y="222"/>
                  </a:cubicBezTo>
                  <a:cubicBezTo>
                    <a:pt x="282" y="229"/>
                    <a:pt x="281" y="236"/>
                    <a:pt x="281" y="246"/>
                  </a:cubicBezTo>
                  <a:cubicBezTo>
                    <a:pt x="281" y="262"/>
                    <a:pt x="285" y="275"/>
                    <a:pt x="295" y="283"/>
                  </a:cubicBezTo>
                  <a:cubicBezTo>
                    <a:pt x="304" y="292"/>
                    <a:pt x="316" y="297"/>
                    <a:pt x="331" y="300"/>
                  </a:cubicBezTo>
                  <a:cubicBezTo>
                    <a:pt x="347" y="302"/>
                    <a:pt x="365" y="304"/>
                    <a:pt x="384" y="306"/>
                  </a:cubicBezTo>
                  <a:cubicBezTo>
                    <a:pt x="404" y="308"/>
                    <a:pt x="422" y="310"/>
                    <a:pt x="439" y="312"/>
                  </a:cubicBezTo>
                  <a:cubicBezTo>
                    <a:pt x="457" y="315"/>
                    <a:pt x="475" y="320"/>
                    <a:pt x="491" y="326"/>
                  </a:cubicBezTo>
                  <a:cubicBezTo>
                    <a:pt x="508" y="333"/>
                    <a:pt x="522" y="343"/>
                    <a:pt x="535" y="355"/>
                  </a:cubicBezTo>
                  <a:cubicBezTo>
                    <a:pt x="547" y="367"/>
                    <a:pt x="557" y="381"/>
                    <a:pt x="564" y="398"/>
                  </a:cubicBezTo>
                  <a:cubicBezTo>
                    <a:pt x="571" y="415"/>
                    <a:pt x="575" y="434"/>
                    <a:pt x="575" y="454"/>
                  </a:cubicBezTo>
                  <a:cubicBezTo>
                    <a:pt x="575" y="478"/>
                    <a:pt x="571" y="498"/>
                    <a:pt x="563" y="515"/>
                  </a:cubicBezTo>
                  <a:close/>
                  <a:moveTo>
                    <a:pt x="699" y="470"/>
                  </a:moveTo>
                  <a:cubicBezTo>
                    <a:pt x="702" y="486"/>
                    <a:pt x="709" y="499"/>
                    <a:pt x="720" y="511"/>
                  </a:cubicBezTo>
                  <a:cubicBezTo>
                    <a:pt x="726" y="518"/>
                    <a:pt x="733" y="523"/>
                    <a:pt x="742" y="528"/>
                  </a:cubicBezTo>
                  <a:cubicBezTo>
                    <a:pt x="750" y="532"/>
                    <a:pt x="761" y="534"/>
                    <a:pt x="773" y="534"/>
                  </a:cubicBezTo>
                  <a:cubicBezTo>
                    <a:pt x="786" y="534"/>
                    <a:pt x="798" y="532"/>
                    <a:pt x="807" y="527"/>
                  </a:cubicBezTo>
                  <a:cubicBezTo>
                    <a:pt x="816" y="521"/>
                    <a:pt x="824" y="515"/>
                    <a:pt x="829" y="507"/>
                  </a:cubicBezTo>
                  <a:cubicBezTo>
                    <a:pt x="832" y="502"/>
                    <a:pt x="834" y="497"/>
                    <a:pt x="836" y="492"/>
                  </a:cubicBezTo>
                  <a:cubicBezTo>
                    <a:pt x="838" y="486"/>
                    <a:pt x="839" y="480"/>
                    <a:pt x="839" y="473"/>
                  </a:cubicBezTo>
                  <a:lnTo>
                    <a:pt x="925" y="473"/>
                  </a:lnTo>
                  <a:cubicBezTo>
                    <a:pt x="924" y="488"/>
                    <a:pt x="921" y="502"/>
                    <a:pt x="917" y="516"/>
                  </a:cubicBezTo>
                  <a:cubicBezTo>
                    <a:pt x="912" y="529"/>
                    <a:pt x="906" y="542"/>
                    <a:pt x="897" y="552"/>
                  </a:cubicBezTo>
                  <a:cubicBezTo>
                    <a:pt x="885" y="568"/>
                    <a:pt x="868" y="582"/>
                    <a:pt x="847" y="593"/>
                  </a:cubicBezTo>
                  <a:cubicBezTo>
                    <a:pt x="825" y="604"/>
                    <a:pt x="801" y="610"/>
                    <a:pt x="773" y="610"/>
                  </a:cubicBezTo>
                  <a:cubicBezTo>
                    <a:pt x="745" y="610"/>
                    <a:pt x="720" y="604"/>
                    <a:pt x="698" y="593"/>
                  </a:cubicBezTo>
                  <a:cubicBezTo>
                    <a:pt x="676" y="581"/>
                    <a:pt x="659" y="568"/>
                    <a:pt x="646" y="552"/>
                  </a:cubicBezTo>
                  <a:cubicBezTo>
                    <a:pt x="633" y="535"/>
                    <a:pt x="623" y="515"/>
                    <a:pt x="616" y="493"/>
                  </a:cubicBezTo>
                  <a:cubicBezTo>
                    <a:pt x="610" y="471"/>
                    <a:pt x="606" y="447"/>
                    <a:pt x="606" y="420"/>
                  </a:cubicBezTo>
                  <a:cubicBezTo>
                    <a:pt x="606" y="394"/>
                    <a:pt x="610" y="369"/>
                    <a:pt x="616" y="346"/>
                  </a:cubicBezTo>
                  <a:cubicBezTo>
                    <a:pt x="623" y="324"/>
                    <a:pt x="633" y="305"/>
                    <a:pt x="646" y="288"/>
                  </a:cubicBezTo>
                  <a:cubicBezTo>
                    <a:pt x="659" y="272"/>
                    <a:pt x="676" y="259"/>
                    <a:pt x="698" y="248"/>
                  </a:cubicBezTo>
                  <a:cubicBezTo>
                    <a:pt x="720" y="236"/>
                    <a:pt x="745" y="231"/>
                    <a:pt x="773" y="231"/>
                  </a:cubicBezTo>
                  <a:cubicBezTo>
                    <a:pt x="801" y="231"/>
                    <a:pt x="825" y="236"/>
                    <a:pt x="847" y="247"/>
                  </a:cubicBezTo>
                  <a:cubicBezTo>
                    <a:pt x="868" y="259"/>
                    <a:pt x="885" y="272"/>
                    <a:pt x="897" y="288"/>
                  </a:cubicBezTo>
                  <a:cubicBezTo>
                    <a:pt x="906" y="299"/>
                    <a:pt x="912" y="311"/>
                    <a:pt x="917" y="324"/>
                  </a:cubicBezTo>
                  <a:cubicBezTo>
                    <a:pt x="921" y="337"/>
                    <a:pt x="924" y="351"/>
                    <a:pt x="925" y="366"/>
                  </a:cubicBezTo>
                  <a:lnTo>
                    <a:pt x="839" y="366"/>
                  </a:lnTo>
                  <a:cubicBezTo>
                    <a:pt x="839" y="359"/>
                    <a:pt x="838" y="353"/>
                    <a:pt x="836" y="348"/>
                  </a:cubicBezTo>
                  <a:cubicBezTo>
                    <a:pt x="834" y="342"/>
                    <a:pt x="832" y="337"/>
                    <a:pt x="829" y="332"/>
                  </a:cubicBezTo>
                  <a:cubicBezTo>
                    <a:pt x="824" y="324"/>
                    <a:pt x="816" y="319"/>
                    <a:pt x="807" y="314"/>
                  </a:cubicBezTo>
                  <a:cubicBezTo>
                    <a:pt x="798" y="309"/>
                    <a:pt x="786" y="306"/>
                    <a:pt x="773" y="306"/>
                  </a:cubicBezTo>
                  <a:cubicBezTo>
                    <a:pt x="761" y="306"/>
                    <a:pt x="750" y="308"/>
                    <a:pt x="742" y="312"/>
                  </a:cubicBezTo>
                  <a:cubicBezTo>
                    <a:pt x="733" y="317"/>
                    <a:pt x="726" y="322"/>
                    <a:pt x="720" y="327"/>
                  </a:cubicBezTo>
                  <a:cubicBezTo>
                    <a:pt x="709" y="339"/>
                    <a:pt x="702" y="353"/>
                    <a:pt x="699" y="369"/>
                  </a:cubicBezTo>
                  <a:cubicBezTo>
                    <a:pt x="697" y="386"/>
                    <a:pt x="695" y="402"/>
                    <a:pt x="695" y="420"/>
                  </a:cubicBezTo>
                  <a:cubicBezTo>
                    <a:pt x="695" y="437"/>
                    <a:pt x="697" y="453"/>
                    <a:pt x="699" y="470"/>
                  </a:cubicBezTo>
                  <a:close/>
                  <a:moveTo>
                    <a:pt x="1072" y="602"/>
                  </a:moveTo>
                  <a:lnTo>
                    <a:pt x="983" y="602"/>
                  </a:lnTo>
                  <a:lnTo>
                    <a:pt x="983" y="240"/>
                  </a:lnTo>
                  <a:lnTo>
                    <a:pt x="1072" y="240"/>
                  </a:lnTo>
                  <a:lnTo>
                    <a:pt x="1072" y="602"/>
                  </a:lnTo>
                  <a:close/>
                  <a:moveTo>
                    <a:pt x="1074" y="189"/>
                  </a:moveTo>
                  <a:lnTo>
                    <a:pt x="980" y="189"/>
                  </a:lnTo>
                  <a:lnTo>
                    <a:pt x="980" y="99"/>
                  </a:lnTo>
                  <a:lnTo>
                    <a:pt x="1074" y="99"/>
                  </a:lnTo>
                  <a:lnTo>
                    <a:pt x="1074" y="189"/>
                  </a:lnTo>
                  <a:close/>
                  <a:moveTo>
                    <a:pt x="1468" y="432"/>
                  </a:moveTo>
                  <a:lnTo>
                    <a:pt x="1468" y="447"/>
                  </a:lnTo>
                  <a:lnTo>
                    <a:pt x="1224" y="447"/>
                  </a:lnTo>
                  <a:cubicBezTo>
                    <a:pt x="1224" y="461"/>
                    <a:pt x="1227" y="475"/>
                    <a:pt x="1231" y="487"/>
                  </a:cubicBezTo>
                  <a:cubicBezTo>
                    <a:pt x="1236" y="500"/>
                    <a:pt x="1242" y="510"/>
                    <a:pt x="1251" y="519"/>
                  </a:cubicBezTo>
                  <a:cubicBezTo>
                    <a:pt x="1258" y="525"/>
                    <a:pt x="1265" y="530"/>
                    <a:pt x="1274" y="534"/>
                  </a:cubicBezTo>
                  <a:cubicBezTo>
                    <a:pt x="1282" y="539"/>
                    <a:pt x="1293" y="541"/>
                    <a:pt x="1305" y="541"/>
                  </a:cubicBezTo>
                  <a:cubicBezTo>
                    <a:pt x="1317" y="541"/>
                    <a:pt x="1328" y="540"/>
                    <a:pt x="1336" y="537"/>
                  </a:cubicBezTo>
                  <a:cubicBezTo>
                    <a:pt x="1344" y="535"/>
                    <a:pt x="1351" y="530"/>
                    <a:pt x="1358" y="524"/>
                  </a:cubicBezTo>
                  <a:cubicBezTo>
                    <a:pt x="1366" y="515"/>
                    <a:pt x="1372" y="505"/>
                    <a:pt x="1376" y="493"/>
                  </a:cubicBezTo>
                  <a:lnTo>
                    <a:pt x="1459" y="493"/>
                  </a:lnTo>
                  <a:cubicBezTo>
                    <a:pt x="1458" y="504"/>
                    <a:pt x="1456" y="515"/>
                    <a:pt x="1449" y="528"/>
                  </a:cubicBezTo>
                  <a:cubicBezTo>
                    <a:pt x="1443" y="541"/>
                    <a:pt x="1436" y="552"/>
                    <a:pt x="1429" y="560"/>
                  </a:cubicBezTo>
                  <a:cubicBezTo>
                    <a:pt x="1413" y="578"/>
                    <a:pt x="1395" y="591"/>
                    <a:pt x="1373" y="599"/>
                  </a:cubicBezTo>
                  <a:cubicBezTo>
                    <a:pt x="1352" y="607"/>
                    <a:pt x="1330" y="611"/>
                    <a:pt x="1306" y="611"/>
                  </a:cubicBezTo>
                  <a:cubicBezTo>
                    <a:pt x="1281" y="611"/>
                    <a:pt x="1259" y="607"/>
                    <a:pt x="1241" y="599"/>
                  </a:cubicBezTo>
                  <a:cubicBezTo>
                    <a:pt x="1222" y="591"/>
                    <a:pt x="1206" y="580"/>
                    <a:pt x="1192" y="566"/>
                  </a:cubicBezTo>
                  <a:cubicBezTo>
                    <a:pt x="1173" y="549"/>
                    <a:pt x="1160" y="527"/>
                    <a:pt x="1150" y="503"/>
                  </a:cubicBezTo>
                  <a:cubicBezTo>
                    <a:pt x="1140" y="478"/>
                    <a:pt x="1136" y="451"/>
                    <a:pt x="1136" y="421"/>
                  </a:cubicBezTo>
                  <a:cubicBezTo>
                    <a:pt x="1136" y="392"/>
                    <a:pt x="1140" y="364"/>
                    <a:pt x="1149" y="340"/>
                  </a:cubicBezTo>
                  <a:cubicBezTo>
                    <a:pt x="1157" y="316"/>
                    <a:pt x="1170" y="294"/>
                    <a:pt x="1188" y="277"/>
                  </a:cubicBezTo>
                  <a:cubicBezTo>
                    <a:pt x="1202" y="263"/>
                    <a:pt x="1218" y="251"/>
                    <a:pt x="1237" y="243"/>
                  </a:cubicBezTo>
                  <a:cubicBezTo>
                    <a:pt x="1257" y="235"/>
                    <a:pt x="1279" y="230"/>
                    <a:pt x="1304" y="230"/>
                  </a:cubicBezTo>
                  <a:cubicBezTo>
                    <a:pt x="1331" y="230"/>
                    <a:pt x="1356" y="236"/>
                    <a:pt x="1380" y="247"/>
                  </a:cubicBezTo>
                  <a:cubicBezTo>
                    <a:pt x="1403" y="258"/>
                    <a:pt x="1422" y="275"/>
                    <a:pt x="1437" y="298"/>
                  </a:cubicBezTo>
                  <a:cubicBezTo>
                    <a:pt x="1451" y="318"/>
                    <a:pt x="1459" y="338"/>
                    <a:pt x="1463" y="358"/>
                  </a:cubicBezTo>
                  <a:cubicBezTo>
                    <a:pt x="1467" y="379"/>
                    <a:pt x="1468" y="400"/>
                    <a:pt x="1468" y="423"/>
                  </a:cubicBezTo>
                  <a:cubicBezTo>
                    <a:pt x="1468" y="426"/>
                    <a:pt x="1468" y="429"/>
                    <a:pt x="1468" y="432"/>
                  </a:cubicBezTo>
                  <a:close/>
                  <a:moveTo>
                    <a:pt x="1752" y="602"/>
                  </a:moveTo>
                  <a:lnTo>
                    <a:pt x="1752" y="379"/>
                  </a:lnTo>
                  <a:cubicBezTo>
                    <a:pt x="1752" y="358"/>
                    <a:pt x="1748" y="341"/>
                    <a:pt x="1739" y="329"/>
                  </a:cubicBezTo>
                  <a:cubicBezTo>
                    <a:pt x="1731" y="318"/>
                    <a:pt x="1715" y="312"/>
                    <a:pt x="1692" y="312"/>
                  </a:cubicBezTo>
                  <a:cubicBezTo>
                    <a:pt x="1676" y="312"/>
                    <a:pt x="1663" y="316"/>
                    <a:pt x="1653" y="324"/>
                  </a:cubicBezTo>
                  <a:cubicBezTo>
                    <a:pt x="1643" y="332"/>
                    <a:pt x="1635" y="343"/>
                    <a:pt x="1629" y="357"/>
                  </a:cubicBezTo>
                  <a:cubicBezTo>
                    <a:pt x="1623" y="370"/>
                    <a:pt x="1619" y="386"/>
                    <a:pt x="1618" y="404"/>
                  </a:cubicBezTo>
                  <a:cubicBezTo>
                    <a:pt x="1617" y="422"/>
                    <a:pt x="1617" y="438"/>
                    <a:pt x="1617" y="454"/>
                  </a:cubicBezTo>
                  <a:lnTo>
                    <a:pt x="1617" y="602"/>
                  </a:lnTo>
                  <a:lnTo>
                    <a:pt x="1529" y="602"/>
                  </a:lnTo>
                  <a:lnTo>
                    <a:pt x="1529" y="240"/>
                  </a:lnTo>
                  <a:lnTo>
                    <a:pt x="1603" y="240"/>
                  </a:lnTo>
                  <a:lnTo>
                    <a:pt x="1609" y="286"/>
                  </a:lnTo>
                  <a:cubicBezTo>
                    <a:pt x="1620" y="267"/>
                    <a:pt x="1635" y="253"/>
                    <a:pt x="1655" y="244"/>
                  </a:cubicBezTo>
                  <a:cubicBezTo>
                    <a:pt x="1675" y="235"/>
                    <a:pt x="1695" y="230"/>
                    <a:pt x="1716" y="230"/>
                  </a:cubicBezTo>
                  <a:cubicBezTo>
                    <a:pt x="1736" y="230"/>
                    <a:pt x="1753" y="234"/>
                    <a:pt x="1768" y="240"/>
                  </a:cubicBezTo>
                  <a:cubicBezTo>
                    <a:pt x="1783" y="247"/>
                    <a:pt x="1796" y="256"/>
                    <a:pt x="1807" y="267"/>
                  </a:cubicBezTo>
                  <a:cubicBezTo>
                    <a:pt x="1817" y="279"/>
                    <a:pt x="1825" y="292"/>
                    <a:pt x="1831" y="308"/>
                  </a:cubicBezTo>
                  <a:cubicBezTo>
                    <a:pt x="1836" y="324"/>
                    <a:pt x="1839" y="341"/>
                    <a:pt x="1839" y="359"/>
                  </a:cubicBezTo>
                  <a:lnTo>
                    <a:pt x="1839" y="602"/>
                  </a:lnTo>
                  <a:lnTo>
                    <a:pt x="1752" y="602"/>
                  </a:lnTo>
                  <a:close/>
                  <a:moveTo>
                    <a:pt x="1989" y="470"/>
                  </a:moveTo>
                  <a:cubicBezTo>
                    <a:pt x="1992" y="486"/>
                    <a:pt x="1999" y="499"/>
                    <a:pt x="2010" y="511"/>
                  </a:cubicBezTo>
                  <a:cubicBezTo>
                    <a:pt x="2016" y="518"/>
                    <a:pt x="2023" y="523"/>
                    <a:pt x="2032" y="528"/>
                  </a:cubicBezTo>
                  <a:cubicBezTo>
                    <a:pt x="2040" y="532"/>
                    <a:pt x="2051" y="534"/>
                    <a:pt x="2063" y="534"/>
                  </a:cubicBezTo>
                  <a:cubicBezTo>
                    <a:pt x="2076" y="534"/>
                    <a:pt x="2088" y="532"/>
                    <a:pt x="2097" y="527"/>
                  </a:cubicBezTo>
                  <a:cubicBezTo>
                    <a:pt x="2106" y="521"/>
                    <a:pt x="2114" y="515"/>
                    <a:pt x="2119" y="507"/>
                  </a:cubicBezTo>
                  <a:cubicBezTo>
                    <a:pt x="2122" y="502"/>
                    <a:pt x="2124" y="497"/>
                    <a:pt x="2126" y="492"/>
                  </a:cubicBezTo>
                  <a:cubicBezTo>
                    <a:pt x="2128" y="486"/>
                    <a:pt x="2129" y="480"/>
                    <a:pt x="2129" y="473"/>
                  </a:cubicBezTo>
                  <a:lnTo>
                    <a:pt x="2215" y="473"/>
                  </a:lnTo>
                  <a:cubicBezTo>
                    <a:pt x="2214" y="488"/>
                    <a:pt x="2212" y="502"/>
                    <a:pt x="2207" y="516"/>
                  </a:cubicBezTo>
                  <a:cubicBezTo>
                    <a:pt x="2202" y="529"/>
                    <a:pt x="2196" y="542"/>
                    <a:pt x="2187" y="552"/>
                  </a:cubicBezTo>
                  <a:cubicBezTo>
                    <a:pt x="2175" y="568"/>
                    <a:pt x="2158" y="582"/>
                    <a:pt x="2137" y="593"/>
                  </a:cubicBezTo>
                  <a:cubicBezTo>
                    <a:pt x="2115" y="604"/>
                    <a:pt x="2091" y="610"/>
                    <a:pt x="2063" y="610"/>
                  </a:cubicBezTo>
                  <a:cubicBezTo>
                    <a:pt x="2035" y="610"/>
                    <a:pt x="2010" y="604"/>
                    <a:pt x="1988" y="593"/>
                  </a:cubicBezTo>
                  <a:cubicBezTo>
                    <a:pt x="1966" y="581"/>
                    <a:pt x="1949" y="568"/>
                    <a:pt x="1936" y="552"/>
                  </a:cubicBezTo>
                  <a:cubicBezTo>
                    <a:pt x="1923" y="535"/>
                    <a:pt x="1913" y="515"/>
                    <a:pt x="1906" y="493"/>
                  </a:cubicBezTo>
                  <a:cubicBezTo>
                    <a:pt x="1900" y="471"/>
                    <a:pt x="1896" y="447"/>
                    <a:pt x="1896" y="420"/>
                  </a:cubicBezTo>
                  <a:cubicBezTo>
                    <a:pt x="1896" y="394"/>
                    <a:pt x="1900" y="369"/>
                    <a:pt x="1906" y="346"/>
                  </a:cubicBezTo>
                  <a:cubicBezTo>
                    <a:pt x="1913" y="324"/>
                    <a:pt x="1923" y="305"/>
                    <a:pt x="1936" y="288"/>
                  </a:cubicBezTo>
                  <a:cubicBezTo>
                    <a:pt x="1949" y="272"/>
                    <a:pt x="1966" y="259"/>
                    <a:pt x="1988" y="248"/>
                  </a:cubicBezTo>
                  <a:cubicBezTo>
                    <a:pt x="2010" y="236"/>
                    <a:pt x="2035" y="231"/>
                    <a:pt x="2063" y="231"/>
                  </a:cubicBezTo>
                  <a:cubicBezTo>
                    <a:pt x="2091" y="231"/>
                    <a:pt x="2115" y="236"/>
                    <a:pt x="2137" y="247"/>
                  </a:cubicBezTo>
                  <a:cubicBezTo>
                    <a:pt x="2158" y="259"/>
                    <a:pt x="2175" y="272"/>
                    <a:pt x="2187" y="288"/>
                  </a:cubicBezTo>
                  <a:cubicBezTo>
                    <a:pt x="2196" y="299"/>
                    <a:pt x="2202" y="311"/>
                    <a:pt x="2207" y="324"/>
                  </a:cubicBezTo>
                  <a:cubicBezTo>
                    <a:pt x="2212" y="337"/>
                    <a:pt x="2214" y="351"/>
                    <a:pt x="2215" y="366"/>
                  </a:cubicBezTo>
                  <a:lnTo>
                    <a:pt x="2129" y="366"/>
                  </a:lnTo>
                  <a:cubicBezTo>
                    <a:pt x="2129" y="359"/>
                    <a:pt x="2128" y="353"/>
                    <a:pt x="2126" y="348"/>
                  </a:cubicBezTo>
                  <a:cubicBezTo>
                    <a:pt x="2124" y="342"/>
                    <a:pt x="2122" y="337"/>
                    <a:pt x="2119" y="332"/>
                  </a:cubicBezTo>
                  <a:cubicBezTo>
                    <a:pt x="2114" y="324"/>
                    <a:pt x="2106" y="319"/>
                    <a:pt x="2097" y="314"/>
                  </a:cubicBezTo>
                  <a:cubicBezTo>
                    <a:pt x="2088" y="309"/>
                    <a:pt x="2076" y="306"/>
                    <a:pt x="2063" y="306"/>
                  </a:cubicBezTo>
                  <a:cubicBezTo>
                    <a:pt x="2051" y="306"/>
                    <a:pt x="2040" y="308"/>
                    <a:pt x="2032" y="312"/>
                  </a:cubicBezTo>
                  <a:cubicBezTo>
                    <a:pt x="2023" y="317"/>
                    <a:pt x="2016" y="322"/>
                    <a:pt x="2010" y="327"/>
                  </a:cubicBezTo>
                  <a:cubicBezTo>
                    <a:pt x="1999" y="339"/>
                    <a:pt x="1992" y="353"/>
                    <a:pt x="1989" y="369"/>
                  </a:cubicBezTo>
                  <a:cubicBezTo>
                    <a:pt x="1987" y="386"/>
                    <a:pt x="1985" y="402"/>
                    <a:pt x="1985" y="420"/>
                  </a:cubicBezTo>
                  <a:cubicBezTo>
                    <a:pt x="1985" y="437"/>
                    <a:pt x="1987" y="453"/>
                    <a:pt x="1989" y="470"/>
                  </a:cubicBezTo>
                  <a:close/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3" name="Freeform 12">
              <a:extLst>
                <a:ext uri="{FF2B5EF4-FFF2-40B4-BE49-F238E27FC236}">
                  <a16:creationId xmlns:a16="http://schemas.microsoft.com/office/drawing/2014/main" id="{790C858E-854C-4A57-9C34-98E12D4573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3121" y="3844937"/>
              <a:ext cx="23812" cy="33338"/>
            </a:xfrm>
            <a:custGeom>
              <a:avLst/>
              <a:gdLst>
                <a:gd name="T0" fmla="*/ 6 w 64"/>
                <a:gd name="T1" fmla="*/ 40 h 93"/>
                <a:gd name="T2" fmla="*/ 26 w 64"/>
                <a:gd name="T3" fmla="*/ 72 h 93"/>
                <a:gd name="T4" fmla="*/ 49 w 64"/>
                <a:gd name="T5" fmla="*/ 87 h 93"/>
                <a:gd name="T6" fmla="*/ 63 w 64"/>
                <a:gd name="T7" fmla="*/ 92 h 93"/>
                <a:gd name="T8" fmla="*/ 63 w 64"/>
                <a:gd name="T9" fmla="*/ 0 h 93"/>
                <a:gd name="T10" fmla="*/ 0 w 64"/>
                <a:gd name="T11" fmla="*/ 0 h 93"/>
                <a:gd name="T12" fmla="*/ 6 w 64"/>
                <a:gd name="T13" fmla="*/ 4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93">
                  <a:moveTo>
                    <a:pt x="6" y="40"/>
                  </a:moveTo>
                  <a:cubicBezTo>
                    <a:pt x="11" y="53"/>
                    <a:pt x="17" y="63"/>
                    <a:pt x="26" y="72"/>
                  </a:cubicBezTo>
                  <a:cubicBezTo>
                    <a:pt x="33" y="78"/>
                    <a:pt x="40" y="83"/>
                    <a:pt x="49" y="87"/>
                  </a:cubicBezTo>
                  <a:cubicBezTo>
                    <a:pt x="53" y="90"/>
                    <a:pt x="58" y="91"/>
                    <a:pt x="63" y="92"/>
                  </a:cubicBezTo>
                  <a:lnTo>
                    <a:pt x="63" y="0"/>
                  </a:lnTo>
                  <a:lnTo>
                    <a:pt x="0" y="0"/>
                  </a:lnTo>
                  <a:cubicBezTo>
                    <a:pt x="0" y="14"/>
                    <a:pt x="2" y="28"/>
                    <a:pt x="6" y="40"/>
                  </a:cubicBezTo>
                </a:path>
              </a:pathLst>
            </a:custGeom>
            <a:solidFill>
              <a:srgbClr val="009DD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4" name="Freeform 13">
              <a:extLst>
                <a:ext uri="{FF2B5EF4-FFF2-40B4-BE49-F238E27FC236}">
                  <a16:creationId xmlns:a16="http://schemas.microsoft.com/office/drawing/2014/main" id="{7A432909-7E3D-43D4-9264-D32856314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393" y="3767150"/>
              <a:ext cx="112712" cy="134937"/>
            </a:xfrm>
            <a:custGeom>
              <a:avLst/>
              <a:gdLst>
                <a:gd name="T0" fmla="*/ 222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7 w 311"/>
                <a:gd name="T13" fmla="*/ 223 h 373"/>
                <a:gd name="T14" fmla="*/ 87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3 w 311"/>
                <a:gd name="T21" fmla="*/ 9 h 373"/>
                <a:gd name="T22" fmla="*/ 80 w 311"/>
                <a:gd name="T23" fmla="*/ 56 h 373"/>
                <a:gd name="T24" fmla="*/ 125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1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2 w 311"/>
                <a:gd name="T39" fmla="*/ 372 h 373"/>
                <a:gd name="T40" fmla="*/ 222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2" y="149"/>
                  </a:moveTo>
                  <a:cubicBezTo>
                    <a:pt x="222" y="127"/>
                    <a:pt x="218" y="110"/>
                    <a:pt x="210" y="98"/>
                  </a:cubicBezTo>
                  <a:cubicBezTo>
                    <a:pt x="201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3" y="102"/>
                    <a:pt x="105" y="113"/>
                    <a:pt x="99" y="126"/>
                  </a:cubicBezTo>
                  <a:cubicBezTo>
                    <a:pt x="93" y="140"/>
                    <a:pt x="90" y="156"/>
                    <a:pt x="89" y="174"/>
                  </a:cubicBezTo>
                  <a:cubicBezTo>
                    <a:pt x="88" y="191"/>
                    <a:pt x="87" y="208"/>
                    <a:pt x="87" y="223"/>
                  </a:cubicBezTo>
                  <a:lnTo>
                    <a:pt x="87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3" y="9"/>
                  </a:lnTo>
                  <a:lnTo>
                    <a:pt x="80" y="56"/>
                  </a:lnTo>
                  <a:cubicBezTo>
                    <a:pt x="90" y="37"/>
                    <a:pt x="105" y="23"/>
                    <a:pt x="125" y="14"/>
                  </a:cubicBezTo>
                  <a:cubicBezTo>
                    <a:pt x="144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1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2" y="372"/>
                  </a:lnTo>
                  <a:lnTo>
                    <a:pt x="222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5" name="Freeform 14">
              <a:extLst>
                <a:ext uri="{FF2B5EF4-FFF2-40B4-BE49-F238E27FC236}">
                  <a16:creationId xmlns:a16="http://schemas.microsoft.com/office/drawing/2014/main" id="{D2C37C86-A06D-406F-858B-B0DCB93FB3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743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9 w 334"/>
                <a:gd name="T7" fmla="*/ 217 h 382"/>
                <a:gd name="T8" fmla="*/ 96 w 334"/>
                <a:gd name="T9" fmla="*/ 257 h 382"/>
                <a:gd name="T10" fmla="*/ 116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1 w 334"/>
                <a:gd name="T17" fmla="*/ 307 h 382"/>
                <a:gd name="T18" fmla="*/ 223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8 w 334"/>
                <a:gd name="T29" fmla="*/ 369 h 382"/>
                <a:gd name="T30" fmla="*/ 171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5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3 w 334"/>
                <a:gd name="T43" fmla="*/ 46 h 382"/>
                <a:gd name="T44" fmla="*/ 102 w 334"/>
                <a:gd name="T45" fmla="*/ 13 h 382"/>
                <a:gd name="T46" fmla="*/ 169 w 334"/>
                <a:gd name="T47" fmla="*/ 0 h 382"/>
                <a:gd name="T48" fmla="*/ 244 w 334"/>
                <a:gd name="T49" fmla="*/ 16 h 382"/>
                <a:gd name="T50" fmla="*/ 302 w 334"/>
                <a:gd name="T51" fmla="*/ 67 h 382"/>
                <a:gd name="T52" fmla="*/ 328 w 334"/>
                <a:gd name="T53" fmla="*/ 127 h 382"/>
                <a:gd name="T54" fmla="*/ 333 w 334"/>
                <a:gd name="T55" fmla="*/ 193 h 382"/>
                <a:gd name="T56" fmla="*/ 246 w 334"/>
                <a:gd name="T57" fmla="*/ 154 h 382"/>
                <a:gd name="T58" fmla="*/ 223 w 334"/>
                <a:gd name="T59" fmla="*/ 91 h 382"/>
                <a:gd name="T60" fmla="*/ 201 w 334"/>
                <a:gd name="T61" fmla="*/ 76 h 382"/>
                <a:gd name="T62" fmla="*/ 168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6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3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9" y="217"/>
                  </a:lnTo>
                  <a:cubicBezTo>
                    <a:pt x="89" y="231"/>
                    <a:pt x="91" y="244"/>
                    <a:pt x="96" y="257"/>
                  </a:cubicBezTo>
                  <a:cubicBezTo>
                    <a:pt x="100" y="270"/>
                    <a:pt x="107" y="280"/>
                    <a:pt x="116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2" y="311"/>
                    <a:pt x="192" y="310"/>
                    <a:pt x="201" y="307"/>
                  </a:cubicBezTo>
                  <a:cubicBezTo>
                    <a:pt x="209" y="304"/>
                    <a:pt x="216" y="300"/>
                    <a:pt x="223" y="293"/>
                  </a:cubicBezTo>
                  <a:cubicBezTo>
                    <a:pt x="231" y="285"/>
                    <a:pt x="237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8" y="348"/>
                    <a:pt x="259" y="361"/>
                    <a:pt x="238" y="369"/>
                  </a:cubicBezTo>
                  <a:cubicBezTo>
                    <a:pt x="216" y="377"/>
                    <a:pt x="194" y="381"/>
                    <a:pt x="171" y="381"/>
                  </a:cubicBezTo>
                  <a:cubicBezTo>
                    <a:pt x="146" y="381"/>
                    <a:pt x="124" y="377"/>
                    <a:pt x="105" y="369"/>
                  </a:cubicBezTo>
                  <a:cubicBezTo>
                    <a:pt x="87" y="360"/>
                    <a:pt x="71" y="350"/>
                    <a:pt x="56" y="336"/>
                  </a:cubicBezTo>
                  <a:cubicBezTo>
                    <a:pt x="38" y="318"/>
                    <a:pt x="24" y="297"/>
                    <a:pt x="15" y="272"/>
                  </a:cubicBezTo>
                  <a:cubicBezTo>
                    <a:pt x="5" y="248"/>
                    <a:pt x="0" y="220"/>
                    <a:pt x="0" y="191"/>
                  </a:cubicBezTo>
                  <a:cubicBezTo>
                    <a:pt x="0" y="161"/>
                    <a:pt x="5" y="134"/>
                    <a:pt x="13" y="109"/>
                  </a:cubicBezTo>
                  <a:cubicBezTo>
                    <a:pt x="22" y="85"/>
                    <a:pt x="35" y="64"/>
                    <a:pt x="53" y="46"/>
                  </a:cubicBezTo>
                  <a:cubicBezTo>
                    <a:pt x="66" y="32"/>
                    <a:pt x="83" y="21"/>
                    <a:pt x="102" y="13"/>
                  </a:cubicBezTo>
                  <a:cubicBezTo>
                    <a:pt x="121" y="4"/>
                    <a:pt x="144" y="0"/>
                    <a:pt x="169" y="0"/>
                  </a:cubicBezTo>
                  <a:cubicBezTo>
                    <a:pt x="196" y="0"/>
                    <a:pt x="221" y="5"/>
                    <a:pt x="244" y="16"/>
                  </a:cubicBezTo>
                  <a:cubicBezTo>
                    <a:pt x="268" y="27"/>
                    <a:pt x="287" y="44"/>
                    <a:pt x="302" y="67"/>
                  </a:cubicBezTo>
                  <a:cubicBezTo>
                    <a:pt x="315" y="87"/>
                    <a:pt x="324" y="107"/>
                    <a:pt x="328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6" y="154"/>
                  </a:moveTo>
                  <a:cubicBezTo>
                    <a:pt x="245" y="127"/>
                    <a:pt x="238" y="106"/>
                    <a:pt x="223" y="91"/>
                  </a:cubicBezTo>
                  <a:cubicBezTo>
                    <a:pt x="217" y="84"/>
                    <a:pt x="210" y="79"/>
                    <a:pt x="201" y="76"/>
                  </a:cubicBezTo>
                  <a:cubicBezTo>
                    <a:pt x="191" y="72"/>
                    <a:pt x="181" y="70"/>
                    <a:pt x="168" y="70"/>
                  </a:cubicBezTo>
                  <a:cubicBezTo>
                    <a:pt x="155" y="70"/>
                    <a:pt x="143" y="73"/>
                    <a:pt x="132" y="78"/>
                  </a:cubicBezTo>
                  <a:cubicBezTo>
                    <a:pt x="122" y="83"/>
                    <a:pt x="114" y="90"/>
                    <a:pt x="107" y="97"/>
                  </a:cubicBezTo>
                  <a:cubicBezTo>
                    <a:pt x="101" y="105"/>
                    <a:pt x="96" y="113"/>
                    <a:pt x="93" y="122"/>
                  </a:cubicBezTo>
                  <a:cubicBezTo>
                    <a:pt x="90" y="131"/>
                    <a:pt x="89" y="141"/>
                    <a:pt x="88" y="154"/>
                  </a:cubicBezTo>
                  <a:lnTo>
                    <a:pt x="246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6" name="Freeform 15">
              <a:extLst>
                <a:ext uri="{FF2B5EF4-FFF2-40B4-BE49-F238E27FC236}">
                  <a16:creationId xmlns:a16="http://schemas.microsoft.com/office/drawing/2014/main" id="{DBC58A03-B8BD-41FD-AC88-F6F75A52F0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65567" y="3729050"/>
              <a:ext cx="90487" cy="174625"/>
            </a:xfrm>
            <a:custGeom>
              <a:avLst/>
              <a:gdLst>
                <a:gd name="T0" fmla="*/ 251 w 252"/>
                <a:gd name="T1" fmla="*/ 472 h 483"/>
                <a:gd name="T2" fmla="*/ 176 w 252"/>
                <a:gd name="T3" fmla="*/ 482 h 483"/>
                <a:gd name="T4" fmla="*/ 94 w 252"/>
                <a:gd name="T5" fmla="*/ 452 h 483"/>
                <a:gd name="T6" fmla="*/ 66 w 252"/>
                <a:gd name="T7" fmla="*/ 370 h 483"/>
                <a:gd name="T8" fmla="*/ 66 w 252"/>
                <a:gd name="T9" fmla="*/ 186 h 483"/>
                <a:gd name="T10" fmla="*/ 0 w 252"/>
                <a:gd name="T11" fmla="*/ 186 h 483"/>
                <a:gd name="T12" fmla="*/ 0 w 252"/>
                <a:gd name="T13" fmla="*/ 114 h 483"/>
                <a:gd name="T14" fmla="*/ 66 w 252"/>
                <a:gd name="T15" fmla="*/ 114 h 483"/>
                <a:gd name="T16" fmla="*/ 66 w 252"/>
                <a:gd name="T17" fmla="*/ 22 h 483"/>
                <a:gd name="T18" fmla="*/ 154 w 252"/>
                <a:gd name="T19" fmla="*/ 0 h 483"/>
                <a:gd name="T20" fmla="*/ 154 w 252"/>
                <a:gd name="T21" fmla="*/ 114 h 483"/>
                <a:gd name="T22" fmla="*/ 246 w 252"/>
                <a:gd name="T23" fmla="*/ 114 h 483"/>
                <a:gd name="T24" fmla="*/ 246 w 252"/>
                <a:gd name="T25" fmla="*/ 186 h 483"/>
                <a:gd name="T26" fmla="*/ 154 w 252"/>
                <a:gd name="T27" fmla="*/ 186 h 483"/>
                <a:gd name="T28" fmla="*/ 154 w 252"/>
                <a:gd name="T29" fmla="*/ 362 h 483"/>
                <a:gd name="T30" fmla="*/ 164 w 252"/>
                <a:gd name="T31" fmla="*/ 392 h 483"/>
                <a:gd name="T32" fmla="*/ 195 w 252"/>
                <a:gd name="T33" fmla="*/ 402 h 483"/>
                <a:gd name="T34" fmla="*/ 221 w 252"/>
                <a:gd name="T35" fmla="*/ 401 h 483"/>
                <a:gd name="T36" fmla="*/ 251 w 252"/>
                <a:gd name="T37" fmla="*/ 398 h 483"/>
                <a:gd name="T38" fmla="*/ 251 w 252"/>
                <a:gd name="T39" fmla="*/ 472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2" h="483">
                  <a:moveTo>
                    <a:pt x="251" y="472"/>
                  </a:moveTo>
                  <a:cubicBezTo>
                    <a:pt x="226" y="478"/>
                    <a:pt x="201" y="482"/>
                    <a:pt x="176" y="482"/>
                  </a:cubicBezTo>
                  <a:cubicBezTo>
                    <a:pt x="139" y="482"/>
                    <a:pt x="112" y="472"/>
                    <a:pt x="94" y="452"/>
                  </a:cubicBezTo>
                  <a:cubicBezTo>
                    <a:pt x="76" y="432"/>
                    <a:pt x="66" y="405"/>
                    <a:pt x="66" y="370"/>
                  </a:cubicBezTo>
                  <a:lnTo>
                    <a:pt x="66" y="186"/>
                  </a:lnTo>
                  <a:lnTo>
                    <a:pt x="0" y="186"/>
                  </a:lnTo>
                  <a:lnTo>
                    <a:pt x="0" y="114"/>
                  </a:lnTo>
                  <a:lnTo>
                    <a:pt x="66" y="114"/>
                  </a:lnTo>
                  <a:lnTo>
                    <a:pt x="66" y="22"/>
                  </a:lnTo>
                  <a:lnTo>
                    <a:pt x="154" y="0"/>
                  </a:lnTo>
                  <a:lnTo>
                    <a:pt x="154" y="114"/>
                  </a:lnTo>
                  <a:lnTo>
                    <a:pt x="246" y="114"/>
                  </a:lnTo>
                  <a:lnTo>
                    <a:pt x="246" y="186"/>
                  </a:lnTo>
                  <a:lnTo>
                    <a:pt x="154" y="186"/>
                  </a:lnTo>
                  <a:lnTo>
                    <a:pt x="154" y="362"/>
                  </a:lnTo>
                  <a:cubicBezTo>
                    <a:pt x="154" y="376"/>
                    <a:pt x="157" y="386"/>
                    <a:pt x="164" y="392"/>
                  </a:cubicBezTo>
                  <a:cubicBezTo>
                    <a:pt x="170" y="399"/>
                    <a:pt x="181" y="402"/>
                    <a:pt x="195" y="402"/>
                  </a:cubicBezTo>
                  <a:cubicBezTo>
                    <a:pt x="204" y="402"/>
                    <a:pt x="213" y="402"/>
                    <a:pt x="221" y="401"/>
                  </a:cubicBezTo>
                  <a:cubicBezTo>
                    <a:pt x="229" y="401"/>
                    <a:pt x="239" y="400"/>
                    <a:pt x="251" y="398"/>
                  </a:cubicBezTo>
                  <a:lnTo>
                    <a:pt x="251" y="472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7" name="Freeform 16">
              <a:extLst>
                <a:ext uri="{FF2B5EF4-FFF2-40B4-BE49-F238E27FC236}">
                  <a16:creationId xmlns:a16="http://schemas.microsoft.com/office/drawing/2014/main" id="{07CACD6D-7C09-4B27-8F3F-9EE6E7932F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75104" y="3719525"/>
              <a:ext cx="112713" cy="182563"/>
            </a:xfrm>
            <a:custGeom>
              <a:avLst/>
              <a:gdLst>
                <a:gd name="T0" fmla="*/ 223 w 311"/>
                <a:gd name="T1" fmla="*/ 279 h 505"/>
                <a:gd name="T2" fmla="*/ 210 w 311"/>
                <a:gd name="T3" fmla="*/ 230 h 505"/>
                <a:gd name="T4" fmla="*/ 163 w 311"/>
                <a:gd name="T5" fmla="*/ 212 h 505"/>
                <a:gd name="T6" fmla="*/ 129 w 311"/>
                <a:gd name="T7" fmla="*/ 222 h 505"/>
                <a:gd name="T8" fmla="*/ 105 w 311"/>
                <a:gd name="T9" fmla="*/ 245 h 505"/>
                <a:gd name="T10" fmla="*/ 92 w 311"/>
                <a:gd name="T11" fmla="*/ 278 h 505"/>
                <a:gd name="T12" fmla="*/ 88 w 311"/>
                <a:gd name="T13" fmla="*/ 312 h 505"/>
                <a:gd name="T14" fmla="*/ 88 w 311"/>
                <a:gd name="T15" fmla="*/ 504 h 505"/>
                <a:gd name="T16" fmla="*/ 0 w 311"/>
                <a:gd name="T17" fmla="*/ 504 h 505"/>
                <a:gd name="T18" fmla="*/ 0 w 311"/>
                <a:gd name="T19" fmla="*/ 0 h 505"/>
                <a:gd name="T20" fmla="*/ 88 w 311"/>
                <a:gd name="T21" fmla="*/ 0 h 505"/>
                <a:gd name="T22" fmla="*/ 88 w 311"/>
                <a:gd name="T23" fmla="*/ 180 h 505"/>
                <a:gd name="T24" fmla="*/ 131 w 311"/>
                <a:gd name="T25" fmla="*/ 144 h 505"/>
                <a:gd name="T26" fmla="*/ 187 w 311"/>
                <a:gd name="T27" fmla="*/ 132 h 505"/>
                <a:gd name="T28" fmla="*/ 239 w 311"/>
                <a:gd name="T29" fmla="*/ 142 h 505"/>
                <a:gd name="T30" fmla="*/ 278 w 311"/>
                <a:gd name="T31" fmla="*/ 169 h 505"/>
                <a:gd name="T32" fmla="*/ 302 w 311"/>
                <a:gd name="T33" fmla="*/ 210 h 505"/>
                <a:gd name="T34" fmla="*/ 310 w 311"/>
                <a:gd name="T35" fmla="*/ 261 h 505"/>
                <a:gd name="T36" fmla="*/ 310 w 311"/>
                <a:gd name="T37" fmla="*/ 504 h 505"/>
                <a:gd name="T38" fmla="*/ 223 w 311"/>
                <a:gd name="T39" fmla="*/ 504 h 505"/>
                <a:gd name="T40" fmla="*/ 223 w 311"/>
                <a:gd name="T41" fmla="*/ 279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505">
                  <a:moveTo>
                    <a:pt x="223" y="279"/>
                  </a:moveTo>
                  <a:cubicBezTo>
                    <a:pt x="223" y="258"/>
                    <a:pt x="219" y="242"/>
                    <a:pt x="210" y="230"/>
                  </a:cubicBezTo>
                  <a:cubicBezTo>
                    <a:pt x="202" y="219"/>
                    <a:pt x="186" y="212"/>
                    <a:pt x="163" y="212"/>
                  </a:cubicBezTo>
                  <a:cubicBezTo>
                    <a:pt x="150" y="212"/>
                    <a:pt x="138" y="216"/>
                    <a:pt x="129" y="222"/>
                  </a:cubicBezTo>
                  <a:cubicBezTo>
                    <a:pt x="119" y="227"/>
                    <a:pt x="111" y="235"/>
                    <a:pt x="105" y="245"/>
                  </a:cubicBezTo>
                  <a:cubicBezTo>
                    <a:pt x="99" y="255"/>
                    <a:pt x="95" y="267"/>
                    <a:pt x="92" y="278"/>
                  </a:cubicBezTo>
                  <a:cubicBezTo>
                    <a:pt x="89" y="290"/>
                    <a:pt x="88" y="301"/>
                    <a:pt x="88" y="312"/>
                  </a:cubicBezTo>
                  <a:lnTo>
                    <a:pt x="88" y="504"/>
                  </a:lnTo>
                  <a:lnTo>
                    <a:pt x="0" y="504"/>
                  </a:lnTo>
                  <a:lnTo>
                    <a:pt x="0" y="0"/>
                  </a:lnTo>
                  <a:lnTo>
                    <a:pt x="88" y="0"/>
                  </a:lnTo>
                  <a:lnTo>
                    <a:pt x="88" y="180"/>
                  </a:lnTo>
                  <a:cubicBezTo>
                    <a:pt x="98" y="164"/>
                    <a:pt x="113" y="152"/>
                    <a:pt x="131" y="144"/>
                  </a:cubicBezTo>
                  <a:cubicBezTo>
                    <a:pt x="149" y="136"/>
                    <a:pt x="168" y="132"/>
                    <a:pt x="187" y="132"/>
                  </a:cubicBezTo>
                  <a:cubicBezTo>
                    <a:pt x="207" y="132"/>
                    <a:pt x="224" y="135"/>
                    <a:pt x="239" y="142"/>
                  </a:cubicBezTo>
                  <a:cubicBezTo>
                    <a:pt x="254" y="148"/>
                    <a:pt x="267" y="157"/>
                    <a:pt x="278" y="169"/>
                  </a:cubicBezTo>
                  <a:cubicBezTo>
                    <a:pt x="288" y="181"/>
                    <a:pt x="296" y="195"/>
                    <a:pt x="302" y="210"/>
                  </a:cubicBezTo>
                  <a:cubicBezTo>
                    <a:pt x="307" y="226"/>
                    <a:pt x="310" y="242"/>
                    <a:pt x="310" y="261"/>
                  </a:cubicBezTo>
                  <a:lnTo>
                    <a:pt x="310" y="504"/>
                  </a:lnTo>
                  <a:lnTo>
                    <a:pt x="223" y="504"/>
                  </a:lnTo>
                  <a:lnTo>
                    <a:pt x="223" y="27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8" name="Freeform 17">
              <a:extLst>
                <a:ext uri="{FF2B5EF4-FFF2-40B4-BE49-F238E27FC236}">
                  <a16:creationId xmlns:a16="http://schemas.microsoft.com/office/drawing/2014/main" id="{4A26126A-B822-4C64-9A21-B491D66E7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6867" y="3767150"/>
              <a:ext cx="120650" cy="138112"/>
            </a:xfrm>
            <a:custGeom>
              <a:avLst/>
              <a:gdLst>
                <a:gd name="T0" fmla="*/ 333 w 334"/>
                <a:gd name="T1" fmla="*/ 193 h 382"/>
                <a:gd name="T2" fmla="*/ 332 w 334"/>
                <a:gd name="T3" fmla="*/ 202 h 382"/>
                <a:gd name="T4" fmla="*/ 332 w 334"/>
                <a:gd name="T5" fmla="*/ 217 h 382"/>
                <a:gd name="T6" fmla="*/ 88 w 334"/>
                <a:gd name="T7" fmla="*/ 217 h 382"/>
                <a:gd name="T8" fmla="*/ 95 w 334"/>
                <a:gd name="T9" fmla="*/ 257 h 382"/>
                <a:gd name="T10" fmla="*/ 115 w 334"/>
                <a:gd name="T11" fmla="*/ 288 h 382"/>
                <a:gd name="T12" fmla="*/ 138 w 334"/>
                <a:gd name="T13" fmla="*/ 304 h 382"/>
                <a:gd name="T14" fmla="*/ 169 w 334"/>
                <a:gd name="T15" fmla="*/ 311 h 382"/>
                <a:gd name="T16" fmla="*/ 200 w 334"/>
                <a:gd name="T17" fmla="*/ 307 h 382"/>
                <a:gd name="T18" fmla="*/ 222 w 334"/>
                <a:gd name="T19" fmla="*/ 293 h 382"/>
                <a:gd name="T20" fmla="*/ 240 w 334"/>
                <a:gd name="T21" fmla="*/ 263 h 382"/>
                <a:gd name="T22" fmla="*/ 324 w 334"/>
                <a:gd name="T23" fmla="*/ 263 h 382"/>
                <a:gd name="T24" fmla="*/ 313 w 334"/>
                <a:gd name="T25" fmla="*/ 298 h 382"/>
                <a:gd name="T26" fmla="*/ 293 w 334"/>
                <a:gd name="T27" fmla="*/ 330 h 382"/>
                <a:gd name="T28" fmla="*/ 237 w 334"/>
                <a:gd name="T29" fmla="*/ 369 h 382"/>
                <a:gd name="T30" fmla="*/ 170 w 334"/>
                <a:gd name="T31" fmla="*/ 381 h 382"/>
                <a:gd name="T32" fmla="*/ 105 w 334"/>
                <a:gd name="T33" fmla="*/ 369 h 382"/>
                <a:gd name="T34" fmla="*/ 56 w 334"/>
                <a:gd name="T35" fmla="*/ 336 h 382"/>
                <a:gd name="T36" fmla="*/ 14 w 334"/>
                <a:gd name="T37" fmla="*/ 272 h 382"/>
                <a:gd name="T38" fmla="*/ 0 w 334"/>
                <a:gd name="T39" fmla="*/ 191 h 382"/>
                <a:gd name="T40" fmla="*/ 13 w 334"/>
                <a:gd name="T41" fmla="*/ 109 h 382"/>
                <a:gd name="T42" fmla="*/ 52 w 334"/>
                <a:gd name="T43" fmla="*/ 46 h 382"/>
                <a:gd name="T44" fmla="*/ 101 w 334"/>
                <a:gd name="T45" fmla="*/ 13 h 382"/>
                <a:gd name="T46" fmla="*/ 168 w 334"/>
                <a:gd name="T47" fmla="*/ 0 h 382"/>
                <a:gd name="T48" fmla="*/ 244 w 334"/>
                <a:gd name="T49" fmla="*/ 16 h 382"/>
                <a:gd name="T50" fmla="*/ 301 w 334"/>
                <a:gd name="T51" fmla="*/ 67 h 382"/>
                <a:gd name="T52" fmla="*/ 327 w 334"/>
                <a:gd name="T53" fmla="*/ 127 h 382"/>
                <a:gd name="T54" fmla="*/ 333 w 334"/>
                <a:gd name="T55" fmla="*/ 193 h 382"/>
                <a:gd name="T56" fmla="*/ 245 w 334"/>
                <a:gd name="T57" fmla="*/ 154 h 382"/>
                <a:gd name="T58" fmla="*/ 223 w 334"/>
                <a:gd name="T59" fmla="*/ 91 h 382"/>
                <a:gd name="T60" fmla="*/ 200 w 334"/>
                <a:gd name="T61" fmla="*/ 76 h 382"/>
                <a:gd name="T62" fmla="*/ 167 w 334"/>
                <a:gd name="T63" fmla="*/ 70 h 382"/>
                <a:gd name="T64" fmla="*/ 132 w 334"/>
                <a:gd name="T65" fmla="*/ 78 h 382"/>
                <a:gd name="T66" fmla="*/ 107 w 334"/>
                <a:gd name="T67" fmla="*/ 97 h 382"/>
                <a:gd name="T68" fmla="*/ 93 w 334"/>
                <a:gd name="T69" fmla="*/ 122 h 382"/>
                <a:gd name="T70" fmla="*/ 88 w 334"/>
                <a:gd name="T71" fmla="*/ 154 h 382"/>
                <a:gd name="T72" fmla="*/ 245 w 334"/>
                <a:gd name="T73" fmla="*/ 15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34" h="382">
                  <a:moveTo>
                    <a:pt x="333" y="193"/>
                  </a:moveTo>
                  <a:cubicBezTo>
                    <a:pt x="332" y="196"/>
                    <a:pt x="332" y="199"/>
                    <a:pt x="332" y="202"/>
                  </a:cubicBezTo>
                  <a:lnTo>
                    <a:pt x="332" y="217"/>
                  </a:lnTo>
                  <a:lnTo>
                    <a:pt x="88" y="217"/>
                  </a:lnTo>
                  <a:cubicBezTo>
                    <a:pt x="88" y="231"/>
                    <a:pt x="91" y="244"/>
                    <a:pt x="95" y="257"/>
                  </a:cubicBezTo>
                  <a:cubicBezTo>
                    <a:pt x="99" y="270"/>
                    <a:pt x="106" y="280"/>
                    <a:pt x="115" y="288"/>
                  </a:cubicBezTo>
                  <a:cubicBezTo>
                    <a:pt x="122" y="295"/>
                    <a:pt x="129" y="300"/>
                    <a:pt x="138" y="304"/>
                  </a:cubicBezTo>
                  <a:cubicBezTo>
                    <a:pt x="146" y="309"/>
                    <a:pt x="157" y="311"/>
                    <a:pt x="169" y="311"/>
                  </a:cubicBezTo>
                  <a:cubicBezTo>
                    <a:pt x="181" y="311"/>
                    <a:pt x="192" y="310"/>
                    <a:pt x="200" y="307"/>
                  </a:cubicBezTo>
                  <a:cubicBezTo>
                    <a:pt x="208" y="304"/>
                    <a:pt x="216" y="300"/>
                    <a:pt x="222" y="293"/>
                  </a:cubicBezTo>
                  <a:cubicBezTo>
                    <a:pt x="230" y="285"/>
                    <a:pt x="236" y="275"/>
                    <a:pt x="240" y="263"/>
                  </a:cubicBezTo>
                  <a:lnTo>
                    <a:pt x="324" y="263"/>
                  </a:lnTo>
                  <a:cubicBezTo>
                    <a:pt x="323" y="273"/>
                    <a:pt x="319" y="285"/>
                    <a:pt x="313" y="298"/>
                  </a:cubicBezTo>
                  <a:cubicBezTo>
                    <a:pt x="306" y="311"/>
                    <a:pt x="300" y="321"/>
                    <a:pt x="293" y="330"/>
                  </a:cubicBezTo>
                  <a:cubicBezTo>
                    <a:pt x="277" y="348"/>
                    <a:pt x="258" y="361"/>
                    <a:pt x="237" y="369"/>
                  </a:cubicBezTo>
                  <a:cubicBezTo>
                    <a:pt x="215" y="377"/>
                    <a:pt x="194" y="381"/>
                    <a:pt x="170" y="381"/>
                  </a:cubicBezTo>
                  <a:cubicBezTo>
                    <a:pt x="145" y="381"/>
                    <a:pt x="123" y="378"/>
                    <a:pt x="105" y="369"/>
                  </a:cubicBezTo>
                  <a:cubicBezTo>
                    <a:pt x="86" y="361"/>
                    <a:pt x="70" y="350"/>
                    <a:pt x="56" y="336"/>
                  </a:cubicBezTo>
                  <a:cubicBezTo>
                    <a:pt x="37" y="318"/>
                    <a:pt x="23" y="297"/>
                    <a:pt x="14" y="272"/>
                  </a:cubicBezTo>
                  <a:cubicBezTo>
                    <a:pt x="4" y="248"/>
                    <a:pt x="0" y="220"/>
                    <a:pt x="0" y="191"/>
                  </a:cubicBezTo>
                  <a:cubicBezTo>
                    <a:pt x="0" y="161"/>
                    <a:pt x="4" y="134"/>
                    <a:pt x="13" y="109"/>
                  </a:cubicBezTo>
                  <a:cubicBezTo>
                    <a:pt x="21" y="85"/>
                    <a:pt x="34" y="64"/>
                    <a:pt x="52" y="46"/>
                  </a:cubicBezTo>
                  <a:cubicBezTo>
                    <a:pt x="66" y="32"/>
                    <a:pt x="82" y="21"/>
                    <a:pt x="101" y="13"/>
                  </a:cubicBezTo>
                  <a:cubicBezTo>
                    <a:pt x="121" y="4"/>
                    <a:pt x="143" y="0"/>
                    <a:pt x="168" y="0"/>
                  </a:cubicBezTo>
                  <a:cubicBezTo>
                    <a:pt x="195" y="0"/>
                    <a:pt x="220" y="5"/>
                    <a:pt x="244" y="16"/>
                  </a:cubicBezTo>
                  <a:cubicBezTo>
                    <a:pt x="267" y="27"/>
                    <a:pt x="286" y="44"/>
                    <a:pt x="301" y="67"/>
                  </a:cubicBezTo>
                  <a:cubicBezTo>
                    <a:pt x="315" y="87"/>
                    <a:pt x="323" y="107"/>
                    <a:pt x="327" y="127"/>
                  </a:cubicBezTo>
                  <a:cubicBezTo>
                    <a:pt x="331" y="148"/>
                    <a:pt x="333" y="170"/>
                    <a:pt x="333" y="193"/>
                  </a:cubicBezTo>
                  <a:close/>
                  <a:moveTo>
                    <a:pt x="245" y="154"/>
                  </a:moveTo>
                  <a:cubicBezTo>
                    <a:pt x="245" y="127"/>
                    <a:pt x="237" y="106"/>
                    <a:pt x="223" y="91"/>
                  </a:cubicBezTo>
                  <a:cubicBezTo>
                    <a:pt x="217" y="84"/>
                    <a:pt x="209" y="79"/>
                    <a:pt x="200" y="76"/>
                  </a:cubicBezTo>
                  <a:cubicBezTo>
                    <a:pt x="191" y="72"/>
                    <a:pt x="180" y="70"/>
                    <a:pt x="167" y="70"/>
                  </a:cubicBezTo>
                  <a:cubicBezTo>
                    <a:pt x="154" y="70"/>
                    <a:pt x="142" y="73"/>
                    <a:pt x="132" y="78"/>
                  </a:cubicBezTo>
                  <a:cubicBezTo>
                    <a:pt x="122" y="83"/>
                    <a:pt x="113" y="90"/>
                    <a:pt x="107" y="97"/>
                  </a:cubicBezTo>
                  <a:cubicBezTo>
                    <a:pt x="100" y="105"/>
                    <a:pt x="95" y="113"/>
                    <a:pt x="93" y="122"/>
                  </a:cubicBezTo>
                  <a:cubicBezTo>
                    <a:pt x="90" y="131"/>
                    <a:pt x="88" y="141"/>
                    <a:pt x="88" y="154"/>
                  </a:cubicBezTo>
                  <a:lnTo>
                    <a:pt x="245" y="154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29" name="Freeform 18">
              <a:extLst>
                <a:ext uri="{FF2B5EF4-FFF2-40B4-BE49-F238E27FC236}">
                  <a16:creationId xmlns:a16="http://schemas.microsoft.com/office/drawing/2014/main" id="{5F29BA5C-7D67-4A0D-B8CF-CD750E9D2A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8153" y="3768737"/>
              <a:ext cx="76200" cy="133351"/>
            </a:xfrm>
            <a:custGeom>
              <a:avLst/>
              <a:gdLst>
                <a:gd name="T0" fmla="*/ 182 w 213"/>
                <a:gd name="T1" fmla="*/ 83 h 369"/>
                <a:gd name="T2" fmla="*/ 112 w 213"/>
                <a:gd name="T3" fmla="*/ 111 h 369"/>
                <a:gd name="T4" fmla="*/ 89 w 213"/>
                <a:gd name="T5" fmla="*/ 185 h 369"/>
                <a:gd name="T6" fmla="*/ 89 w 213"/>
                <a:gd name="T7" fmla="*/ 368 h 369"/>
                <a:gd name="T8" fmla="*/ 0 w 213"/>
                <a:gd name="T9" fmla="*/ 368 h 369"/>
                <a:gd name="T10" fmla="*/ 0 w 213"/>
                <a:gd name="T11" fmla="*/ 5 h 369"/>
                <a:gd name="T12" fmla="*/ 75 w 213"/>
                <a:gd name="T13" fmla="*/ 5 h 369"/>
                <a:gd name="T14" fmla="*/ 82 w 213"/>
                <a:gd name="T15" fmla="*/ 60 h 369"/>
                <a:gd name="T16" fmla="*/ 124 w 213"/>
                <a:gd name="T17" fmla="*/ 14 h 369"/>
                <a:gd name="T18" fmla="*/ 185 w 213"/>
                <a:gd name="T19" fmla="*/ 0 h 369"/>
                <a:gd name="T20" fmla="*/ 212 w 213"/>
                <a:gd name="T21" fmla="*/ 2 h 369"/>
                <a:gd name="T22" fmla="*/ 212 w 213"/>
                <a:gd name="T23" fmla="*/ 86 h 369"/>
                <a:gd name="T24" fmla="*/ 182 w 213"/>
                <a:gd name="T25" fmla="*/ 83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369">
                  <a:moveTo>
                    <a:pt x="182" y="83"/>
                  </a:moveTo>
                  <a:cubicBezTo>
                    <a:pt x="152" y="83"/>
                    <a:pt x="128" y="92"/>
                    <a:pt x="112" y="111"/>
                  </a:cubicBezTo>
                  <a:cubicBezTo>
                    <a:pt x="96" y="131"/>
                    <a:pt x="89" y="155"/>
                    <a:pt x="89" y="185"/>
                  </a:cubicBezTo>
                  <a:lnTo>
                    <a:pt x="89" y="368"/>
                  </a:lnTo>
                  <a:lnTo>
                    <a:pt x="0" y="368"/>
                  </a:lnTo>
                  <a:lnTo>
                    <a:pt x="0" y="5"/>
                  </a:lnTo>
                  <a:lnTo>
                    <a:pt x="75" y="5"/>
                  </a:lnTo>
                  <a:lnTo>
                    <a:pt x="82" y="60"/>
                  </a:lnTo>
                  <a:cubicBezTo>
                    <a:pt x="91" y="39"/>
                    <a:pt x="105" y="24"/>
                    <a:pt x="124" y="14"/>
                  </a:cubicBezTo>
                  <a:cubicBezTo>
                    <a:pt x="143" y="5"/>
                    <a:pt x="164" y="0"/>
                    <a:pt x="185" y="0"/>
                  </a:cubicBezTo>
                  <a:cubicBezTo>
                    <a:pt x="194" y="0"/>
                    <a:pt x="203" y="1"/>
                    <a:pt x="212" y="2"/>
                  </a:cubicBezTo>
                  <a:lnTo>
                    <a:pt x="212" y="86"/>
                  </a:lnTo>
                  <a:cubicBezTo>
                    <a:pt x="202" y="84"/>
                    <a:pt x="192" y="83"/>
                    <a:pt x="182" y="83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30" name="Freeform 19">
              <a:extLst>
                <a:ext uri="{FF2B5EF4-FFF2-40B4-BE49-F238E27FC236}">
                  <a16:creationId xmlns:a16="http://schemas.microsoft.com/office/drawing/2014/main" id="{AF9EF1F9-ADEE-4940-BC4C-008AA69C26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0226" y="3719519"/>
              <a:ext cx="49213" cy="184151"/>
            </a:xfrm>
            <a:custGeom>
              <a:avLst/>
              <a:gdLst>
                <a:gd name="T0" fmla="*/ 137 w 138"/>
                <a:gd name="T1" fmla="*/ 504 h 510"/>
                <a:gd name="T2" fmla="*/ 118 w 138"/>
                <a:gd name="T3" fmla="*/ 508 h 510"/>
                <a:gd name="T4" fmla="*/ 99 w 138"/>
                <a:gd name="T5" fmla="*/ 509 h 510"/>
                <a:gd name="T6" fmla="*/ 27 w 138"/>
                <a:gd name="T7" fmla="*/ 486 h 510"/>
                <a:gd name="T8" fmla="*/ 0 w 138"/>
                <a:gd name="T9" fmla="*/ 411 h 510"/>
                <a:gd name="T10" fmla="*/ 0 w 138"/>
                <a:gd name="T11" fmla="*/ 0 h 510"/>
                <a:gd name="T12" fmla="*/ 88 w 138"/>
                <a:gd name="T13" fmla="*/ 0 h 510"/>
                <a:gd name="T14" fmla="*/ 88 w 138"/>
                <a:gd name="T15" fmla="*/ 396 h 510"/>
                <a:gd name="T16" fmla="*/ 94 w 138"/>
                <a:gd name="T17" fmla="*/ 422 h 510"/>
                <a:gd name="T18" fmla="*/ 123 w 138"/>
                <a:gd name="T19" fmla="*/ 431 h 510"/>
                <a:gd name="T20" fmla="*/ 131 w 138"/>
                <a:gd name="T21" fmla="*/ 431 h 510"/>
                <a:gd name="T22" fmla="*/ 137 w 138"/>
                <a:gd name="T23" fmla="*/ 431 h 510"/>
                <a:gd name="T24" fmla="*/ 137 w 138"/>
                <a:gd name="T25" fmla="*/ 504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8" h="510">
                  <a:moveTo>
                    <a:pt x="137" y="504"/>
                  </a:moveTo>
                  <a:cubicBezTo>
                    <a:pt x="129" y="506"/>
                    <a:pt x="122" y="507"/>
                    <a:pt x="118" y="508"/>
                  </a:cubicBezTo>
                  <a:cubicBezTo>
                    <a:pt x="114" y="509"/>
                    <a:pt x="108" y="509"/>
                    <a:pt x="99" y="509"/>
                  </a:cubicBezTo>
                  <a:cubicBezTo>
                    <a:pt x="69" y="509"/>
                    <a:pt x="45" y="501"/>
                    <a:pt x="27" y="486"/>
                  </a:cubicBezTo>
                  <a:cubicBezTo>
                    <a:pt x="9" y="471"/>
                    <a:pt x="0" y="446"/>
                    <a:pt x="0" y="411"/>
                  </a:cubicBezTo>
                  <a:lnTo>
                    <a:pt x="0" y="0"/>
                  </a:lnTo>
                  <a:lnTo>
                    <a:pt x="88" y="0"/>
                  </a:lnTo>
                  <a:lnTo>
                    <a:pt x="88" y="396"/>
                  </a:lnTo>
                  <a:cubicBezTo>
                    <a:pt x="88" y="407"/>
                    <a:pt x="90" y="416"/>
                    <a:pt x="94" y="422"/>
                  </a:cubicBezTo>
                  <a:cubicBezTo>
                    <a:pt x="98" y="428"/>
                    <a:pt x="108" y="431"/>
                    <a:pt x="123" y="431"/>
                  </a:cubicBezTo>
                  <a:cubicBezTo>
                    <a:pt x="126" y="431"/>
                    <a:pt x="129" y="431"/>
                    <a:pt x="131" y="431"/>
                  </a:cubicBezTo>
                  <a:cubicBezTo>
                    <a:pt x="133" y="431"/>
                    <a:pt x="135" y="431"/>
                    <a:pt x="137" y="431"/>
                  </a:cubicBezTo>
                  <a:lnTo>
                    <a:pt x="137" y="504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31" name="Freeform 20">
              <a:extLst>
                <a:ext uri="{FF2B5EF4-FFF2-40B4-BE49-F238E27FC236}">
                  <a16:creationId xmlns:a16="http://schemas.microsoft.com/office/drawing/2014/main" id="{E8A94416-EDCE-4A2A-8A2B-FB85C876AE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8963" y="3767144"/>
              <a:ext cx="125412" cy="138112"/>
            </a:xfrm>
            <a:custGeom>
              <a:avLst/>
              <a:gdLst>
                <a:gd name="T0" fmla="*/ 347 w 348"/>
                <a:gd name="T1" fmla="*/ 368 h 382"/>
                <a:gd name="T2" fmla="*/ 328 w 348"/>
                <a:gd name="T3" fmla="*/ 375 h 382"/>
                <a:gd name="T4" fmla="*/ 304 w 348"/>
                <a:gd name="T5" fmla="*/ 377 h 382"/>
                <a:gd name="T6" fmla="*/ 259 w 348"/>
                <a:gd name="T7" fmla="*/ 362 h 382"/>
                <a:gd name="T8" fmla="*/ 242 w 348"/>
                <a:gd name="T9" fmla="*/ 326 h 382"/>
                <a:gd name="T10" fmla="*/ 200 w 348"/>
                <a:gd name="T11" fmla="*/ 365 h 382"/>
                <a:gd name="T12" fmla="*/ 131 w 348"/>
                <a:gd name="T13" fmla="*/ 381 h 382"/>
                <a:gd name="T14" fmla="*/ 74 w 348"/>
                <a:gd name="T15" fmla="*/ 371 h 382"/>
                <a:gd name="T16" fmla="*/ 33 w 348"/>
                <a:gd name="T17" fmla="*/ 346 h 382"/>
                <a:gd name="T18" fmla="*/ 8 w 348"/>
                <a:gd name="T19" fmla="*/ 310 h 382"/>
                <a:gd name="T20" fmla="*/ 0 w 348"/>
                <a:gd name="T21" fmla="*/ 267 h 382"/>
                <a:gd name="T22" fmla="*/ 9 w 348"/>
                <a:gd name="T23" fmla="*/ 221 h 382"/>
                <a:gd name="T24" fmla="*/ 36 w 348"/>
                <a:gd name="T25" fmla="*/ 186 h 382"/>
                <a:gd name="T26" fmla="*/ 75 w 348"/>
                <a:gd name="T27" fmla="*/ 163 h 382"/>
                <a:gd name="T28" fmla="*/ 123 w 348"/>
                <a:gd name="T29" fmla="*/ 153 h 382"/>
                <a:gd name="T30" fmla="*/ 230 w 348"/>
                <a:gd name="T31" fmla="*/ 145 h 382"/>
                <a:gd name="T32" fmla="*/ 230 w 348"/>
                <a:gd name="T33" fmla="*/ 123 h 382"/>
                <a:gd name="T34" fmla="*/ 218 w 348"/>
                <a:gd name="T35" fmla="*/ 82 h 382"/>
                <a:gd name="T36" fmla="*/ 169 w 348"/>
                <a:gd name="T37" fmla="*/ 66 h 382"/>
                <a:gd name="T38" fmla="*/ 121 w 348"/>
                <a:gd name="T39" fmla="*/ 80 h 382"/>
                <a:gd name="T40" fmla="*/ 102 w 348"/>
                <a:gd name="T41" fmla="*/ 117 h 382"/>
                <a:gd name="T42" fmla="*/ 17 w 348"/>
                <a:gd name="T43" fmla="*/ 117 h 382"/>
                <a:gd name="T44" fmla="*/ 32 w 348"/>
                <a:gd name="T45" fmla="*/ 65 h 382"/>
                <a:gd name="T46" fmla="*/ 64 w 348"/>
                <a:gd name="T47" fmla="*/ 28 h 382"/>
                <a:gd name="T48" fmla="*/ 111 w 348"/>
                <a:gd name="T49" fmla="*/ 7 h 382"/>
                <a:gd name="T50" fmla="*/ 169 w 348"/>
                <a:gd name="T51" fmla="*/ 0 h 382"/>
                <a:gd name="T52" fmla="*/ 252 w 348"/>
                <a:gd name="T53" fmla="*/ 17 h 382"/>
                <a:gd name="T54" fmla="*/ 305 w 348"/>
                <a:gd name="T55" fmla="*/ 74 h 382"/>
                <a:gd name="T56" fmla="*/ 314 w 348"/>
                <a:gd name="T57" fmla="*/ 110 h 382"/>
                <a:gd name="T58" fmla="*/ 315 w 348"/>
                <a:gd name="T59" fmla="*/ 147 h 382"/>
                <a:gd name="T60" fmla="*/ 315 w 348"/>
                <a:gd name="T61" fmla="*/ 282 h 382"/>
                <a:gd name="T62" fmla="*/ 320 w 348"/>
                <a:gd name="T63" fmla="*/ 299 h 382"/>
                <a:gd name="T64" fmla="*/ 336 w 348"/>
                <a:gd name="T65" fmla="*/ 305 h 382"/>
                <a:gd name="T66" fmla="*/ 343 w 348"/>
                <a:gd name="T67" fmla="*/ 304 h 382"/>
                <a:gd name="T68" fmla="*/ 347 w 348"/>
                <a:gd name="T69" fmla="*/ 303 h 382"/>
                <a:gd name="T70" fmla="*/ 347 w 348"/>
                <a:gd name="T71" fmla="*/ 368 h 382"/>
                <a:gd name="T72" fmla="*/ 230 w 348"/>
                <a:gd name="T73" fmla="*/ 210 h 382"/>
                <a:gd name="T74" fmla="*/ 138 w 348"/>
                <a:gd name="T75" fmla="*/ 217 h 382"/>
                <a:gd name="T76" fmla="*/ 101 w 348"/>
                <a:gd name="T77" fmla="*/ 231 h 382"/>
                <a:gd name="T78" fmla="*/ 85 w 348"/>
                <a:gd name="T79" fmla="*/ 265 h 382"/>
                <a:gd name="T80" fmla="*/ 101 w 348"/>
                <a:gd name="T81" fmla="*/ 298 h 382"/>
                <a:gd name="T82" fmla="*/ 137 w 348"/>
                <a:gd name="T83" fmla="*/ 310 h 382"/>
                <a:gd name="T84" fmla="*/ 204 w 348"/>
                <a:gd name="T85" fmla="*/ 289 h 382"/>
                <a:gd name="T86" fmla="*/ 230 w 348"/>
                <a:gd name="T87" fmla="*/ 227 h 382"/>
                <a:gd name="T88" fmla="*/ 230 w 348"/>
                <a:gd name="T89" fmla="*/ 21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48" h="382">
                  <a:moveTo>
                    <a:pt x="347" y="368"/>
                  </a:moveTo>
                  <a:cubicBezTo>
                    <a:pt x="339" y="371"/>
                    <a:pt x="333" y="373"/>
                    <a:pt x="328" y="375"/>
                  </a:cubicBezTo>
                  <a:cubicBezTo>
                    <a:pt x="322" y="377"/>
                    <a:pt x="314" y="377"/>
                    <a:pt x="304" y="377"/>
                  </a:cubicBezTo>
                  <a:cubicBezTo>
                    <a:pt x="284" y="377"/>
                    <a:pt x="269" y="372"/>
                    <a:pt x="259" y="362"/>
                  </a:cubicBezTo>
                  <a:cubicBezTo>
                    <a:pt x="248" y="352"/>
                    <a:pt x="243" y="340"/>
                    <a:pt x="242" y="326"/>
                  </a:cubicBezTo>
                  <a:cubicBezTo>
                    <a:pt x="234" y="341"/>
                    <a:pt x="220" y="354"/>
                    <a:pt x="200" y="365"/>
                  </a:cubicBezTo>
                  <a:cubicBezTo>
                    <a:pt x="180" y="375"/>
                    <a:pt x="158" y="381"/>
                    <a:pt x="131" y="381"/>
                  </a:cubicBezTo>
                  <a:cubicBezTo>
                    <a:pt x="110" y="381"/>
                    <a:pt x="90" y="378"/>
                    <a:pt x="74" y="371"/>
                  </a:cubicBezTo>
                  <a:cubicBezTo>
                    <a:pt x="58" y="365"/>
                    <a:pt x="44" y="357"/>
                    <a:pt x="33" y="346"/>
                  </a:cubicBezTo>
                  <a:cubicBezTo>
                    <a:pt x="22" y="336"/>
                    <a:pt x="14" y="324"/>
                    <a:pt x="8" y="310"/>
                  </a:cubicBezTo>
                  <a:cubicBezTo>
                    <a:pt x="3" y="296"/>
                    <a:pt x="0" y="282"/>
                    <a:pt x="0" y="267"/>
                  </a:cubicBezTo>
                  <a:cubicBezTo>
                    <a:pt x="0" y="250"/>
                    <a:pt x="2" y="235"/>
                    <a:pt x="9" y="221"/>
                  </a:cubicBezTo>
                  <a:cubicBezTo>
                    <a:pt x="15" y="208"/>
                    <a:pt x="24" y="196"/>
                    <a:pt x="36" y="186"/>
                  </a:cubicBezTo>
                  <a:cubicBezTo>
                    <a:pt x="47" y="176"/>
                    <a:pt x="60" y="168"/>
                    <a:pt x="75" y="163"/>
                  </a:cubicBezTo>
                  <a:cubicBezTo>
                    <a:pt x="90" y="158"/>
                    <a:pt x="106" y="154"/>
                    <a:pt x="123" y="153"/>
                  </a:cubicBezTo>
                  <a:lnTo>
                    <a:pt x="230" y="145"/>
                  </a:lnTo>
                  <a:lnTo>
                    <a:pt x="230" y="123"/>
                  </a:lnTo>
                  <a:cubicBezTo>
                    <a:pt x="230" y="106"/>
                    <a:pt x="226" y="93"/>
                    <a:pt x="218" y="82"/>
                  </a:cubicBezTo>
                  <a:cubicBezTo>
                    <a:pt x="210" y="72"/>
                    <a:pt x="193" y="66"/>
                    <a:pt x="169" y="66"/>
                  </a:cubicBezTo>
                  <a:cubicBezTo>
                    <a:pt x="148" y="66"/>
                    <a:pt x="132" y="71"/>
                    <a:pt x="121" y="80"/>
                  </a:cubicBezTo>
                  <a:cubicBezTo>
                    <a:pt x="109" y="89"/>
                    <a:pt x="103" y="100"/>
                    <a:pt x="102" y="117"/>
                  </a:cubicBezTo>
                  <a:lnTo>
                    <a:pt x="17" y="117"/>
                  </a:lnTo>
                  <a:cubicBezTo>
                    <a:pt x="19" y="97"/>
                    <a:pt x="24" y="80"/>
                    <a:pt x="32" y="65"/>
                  </a:cubicBezTo>
                  <a:cubicBezTo>
                    <a:pt x="40" y="50"/>
                    <a:pt x="51" y="38"/>
                    <a:pt x="64" y="28"/>
                  </a:cubicBezTo>
                  <a:cubicBezTo>
                    <a:pt x="78" y="19"/>
                    <a:pt x="93" y="12"/>
                    <a:pt x="111" y="7"/>
                  </a:cubicBezTo>
                  <a:cubicBezTo>
                    <a:pt x="129" y="2"/>
                    <a:pt x="148" y="0"/>
                    <a:pt x="169" y="0"/>
                  </a:cubicBezTo>
                  <a:cubicBezTo>
                    <a:pt x="200" y="0"/>
                    <a:pt x="227" y="6"/>
                    <a:pt x="252" y="17"/>
                  </a:cubicBezTo>
                  <a:cubicBezTo>
                    <a:pt x="276" y="28"/>
                    <a:pt x="294" y="47"/>
                    <a:pt x="305" y="74"/>
                  </a:cubicBezTo>
                  <a:cubicBezTo>
                    <a:pt x="310" y="86"/>
                    <a:pt x="312" y="97"/>
                    <a:pt x="314" y="110"/>
                  </a:cubicBezTo>
                  <a:cubicBezTo>
                    <a:pt x="315" y="122"/>
                    <a:pt x="315" y="135"/>
                    <a:pt x="315" y="147"/>
                  </a:cubicBezTo>
                  <a:lnTo>
                    <a:pt x="315" y="282"/>
                  </a:lnTo>
                  <a:cubicBezTo>
                    <a:pt x="315" y="290"/>
                    <a:pt x="317" y="296"/>
                    <a:pt x="320" y="299"/>
                  </a:cubicBezTo>
                  <a:cubicBezTo>
                    <a:pt x="323" y="303"/>
                    <a:pt x="328" y="305"/>
                    <a:pt x="336" y="305"/>
                  </a:cubicBezTo>
                  <a:cubicBezTo>
                    <a:pt x="339" y="305"/>
                    <a:pt x="342" y="304"/>
                    <a:pt x="343" y="304"/>
                  </a:cubicBezTo>
                  <a:cubicBezTo>
                    <a:pt x="345" y="304"/>
                    <a:pt x="346" y="304"/>
                    <a:pt x="347" y="303"/>
                  </a:cubicBezTo>
                  <a:lnTo>
                    <a:pt x="347" y="368"/>
                  </a:lnTo>
                  <a:close/>
                  <a:moveTo>
                    <a:pt x="230" y="210"/>
                  </a:moveTo>
                  <a:lnTo>
                    <a:pt x="138" y="217"/>
                  </a:lnTo>
                  <a:cubicBezTo>
                    <a:pt x="124" y="218"/>
                    <a:pt x="111" y="224"/>
                    <a:pt x="101" y="231"/>
                  </a:cubicBezTo>
                  <a:cubicBezTo>
                    <a:pt x="90" y="239"/>
                    <a:pt x="85" y="250"/>
                    <a:pt x="85" y="265"/>
                  </a:cubicBezTo>
                  <a:cubicBezTo>
                    <a:pt x="85" y="279"/>
                    <a:pt x="91" y="290"/>
                    <a:pt x="101" y="298"/>
                  </a:cubicBezTo>
                  <a:cubicBezTo>
                    <a:pt x="112" y="306"/>
                    <a:pt x="124" y="310"/>
                    <a:pt x="137" y="310"/>
                  </a:cubicBezTo>
                  <a:cubicBezTo>
                    <a:pt x="165" y="310"/>
                    <a:pt x="187" y="303"/>
                    <a:pt x="204" y="289"/>
                  </a:cubicBezTo>
                  <a:cubicBezTo>
                    <a:pt x="221" y="275"/>
                    <a:pt x="230" y="254"/>
                    <a:pt x="230" y="227"/>
                  </a:cubicBezTo>
                  <a:lnTo>
                    <a:pt x="230" y="210"/>
                  </a:lnTo>
                  <a:close/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32" name="Freeform 21">
              <a:extLst>
                <a:ext uri="{FF2B5EF4-FFF2-40B4-BE49-F238E27FC236}">
                  <a16:creationId xmlns:a16="http://schemas.microsoft.com/office/drawing/2014/main" id="{333E374C-A59A-4298-94ED-C3F2322E99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43422" y="3767144"/>
              <a:ext cx="112713" cy="134937"/>
            </a:xfrm>
            <a:custGeom>
              <a:avLst/>
              <a:gdLst>
                <a:gd name="T0" fmla="*/ 223 w 311"/>
                <a:gd name="T1" fmla="*/ 149 h 373"/>
                <a:gd name="T2" fmla="*/ 210 w 311"/>
                <a:gd name="T3" fmla="*/ 98 h 373"/>
                <a:gd name="T4" fmla="*/ 162 w 311"/>
                <a:gd name="T5" fmla="*/ 81 h 373"/>
                <a:gd name="T6" fmla="*/ 124 w 311"/>
                <a:gd name="T7" fmla="*/ 94 h 373"/>
                <a:gd name="T8" fmla="*/ 99 w 311"/>
                <a:gd name="T9" fmla="*/ 126 h 373"/>
                <a:gd name="T10" fmla="*/ 89 w 311"/>
                <a:gd name="T11" fmla="*/ 174 h 373"/>
                <a:gd name="T12" fmla="*/ 88 w 311"/>
                <a:gd name="T13" fmla="*/ 223 h 373"/>
                <a:gd name="T14" fmla="*/ 88 w 311"/>
                <a:gd name="T15" fmla="*/ 372 h 373"/>
                <a:gd name="T16" fmla="*/ 0 w 311"/>
                <a:gd name="T17" fmla="*/ 372 h 373"/>
                <a:gd name="T18" fmla="*/ 0 w 311"/>
                <a:gd name="T19" fmla="*/ 9 h 373"/>
                <a:gd name="T20" fmla="*/ 74 w 311"/>
                <a:gd name="T21" fmla="*/ 9 h 373"/>
                <a:gd name="T22" fmla="*/ 80 w 311"/>
                <a:gd name="T23" fmla="*/ 56 h 373"/>
                <a:gd name="T24" fmla="*/ 126 w 311"/>
                <a:gd name="T25" fmla="*/ 14 h 373"/>
                <a:gd name="T26" fmla="*/ 187 w 311"/>
                <a:gd name="T27" fmla="*/ 0 h 373"/>
                <a:gd name="T28" fmla="*/ 239 w 311"/>
                <a:gd name="T29" fmla="*/ 10 h 373"/>
                <a:gd name="T30" fmla="*/ 277 w 311"/>
                <a:gd name="T31" fmla="*/ 37 h 373"/>
                <a:gd name="T32" fmla="*/ 302 w 311"/>
                <a:gd name="T33" fmla="*/ 78 h 373"/>
                <a:gd name="T34" fmla="*/ 310 w 311"/>
                <a:gd name="T35" fmla="*/ 129 h 373"/>
                <a:gd name="T36" fmla="*/ 310 w 311"/>
                <a:gd name="T37" fmla="*/ 372 h 373"/>
                <a:gd name="T38" fmla="*/ 223 w 311"/>
                <a:gd name="T39" fmla="*/ 372 h 373"/>
                <a:gd name="T40" fmla="*/ 223 w 311"/>
                <a:gd name="T41" fmla="*/ 14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11" h="373">
                  <a:moveTo>
                    <a:pt x="223" y="149"/>
                  </a:moveTo>
                  <a:cubicBezTo>
                    <a:pt x="223" y="127"/>
                    <a:pt x="218" y="110"/>
                    <a:pt x="210" y="98"/>
                  </a:cubicBezTo>
                  <a:cubicBezTo>
                    <a:pt x="202" y="87"/>
                    <a:pt x="186" y="81"/>
                    <a:pt x="162" y="81"/>
                  </a:cubicBezTo>
                  <a:cubicBezTo>
                    <a:pt x="147" y="81"/>
                    <a:pt x="134" y="85"/>
                    <a:pt x="124" y="94"/>
                  </a:cubicBezTo>
                  <a:cubicBezTo>
                    <a:pt x="114" y="102"/>
                    <a:pt x="105" y="113"/>
                    <a:pt x="99" y="126"/>
                  </a:cubicBezTo>
                  <a:cubicBezTo>
                    <a:pt x="92" y="140"/>
                    <a:pt x="90" y="156"/>
                    <a:pt x="89" y="174"/>
                  </a:cubicBezTo>
                  <a:cubicBezTo>
                    <a:pt x="88" y="191"/>
                    <a:pt x="88" y="208"/>
                    <a:pt x="88" y="223"/>
                  </a:cubicBezTo>
                  <a:lnTo>
                    <a:pt x="88" y="372"/>
                  </a:lnTo>
                  <a:lnTo>
                    <a:pt x="0" y="372"/>
                  </a:lnTo>
                  <a:lnTo>
                    <a:pt x="0" y="9"/>
                  </a:lnTo>
                  <a:lnTo>
                    <a:pt x="74" y="9"/>
                  </a:lnTo>
                  <a:lnTo>
                    <a:pt x="80" y="56"/>
                  </a:lnTo>
                  <a:cubicBezTo>
                    <a:pt x="91" y="37"/>
                    <a:pt x="106" y="23"/>
                    <a:pt x="126" y="14"/>
                  </a:cubicBezTo>
                  <a:cubicBezTo>
                    <a:pt x="146" y="5"/>
                    <a:pt x="166" y="0"/>
                    <a:pt x="187" y="0"/>
                  </a:cubicBezTo>
                  <a:cubicBezTo>
                    <a:pt x="206" y="0"/>
                    <a:pt x="224" y="3"/>
                    <a:pt x="239" y="10"/>
                  </a:cubicBezTo>
                  <a:cubicBezTo>
                    <a:pt x="254" y="16"/>
                    <a:pt x="267" y="25"/>
                    <a:pt x="277" y="37"/>
                  </a:cubicBezTo>
                  <a:cubicBezTo>
                    <a:pt x="288" y="48"/>
                    <a:pt x="296" y="62"/>
                    <a:pt x="302" y="78"/>
                  </a:cubicBezTo>
                  <a:cubicBezTo>
                    <a:pt x="307" y="94"/>
                    <a:pt x="310" y="110"/>
                    <a:pt x="310" y="129"/>
                  </a:cubicBezTo>
                  <a:lnTo>
                    <a:pt x="310" y="372"/>
                  </a:lnTo>
                  <a:lnTo>
                    <a:pt x="223" y="372"/>
                  </a:lnTo>
                  <a:lnTo>
                    <a:pt x="223" y="149"/>
                  </a:ln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  <p:sp>
          <p:nvSpPr>
            <p:cNvPr id="33" name="Freeform 22">
              <a:extLst>
                <a:ext uri="{FF2B5EF4-FFF2-40B4-BE49-F238E27FC236}">
                  <a16:creationId xmlns:a16="http://schemas.microsoft.com/office/drawing/2014/main" id="{C32F3842-1FAC-458A-A63F-7811D5784F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8063" y="3767138"/>
              <a:ext cx="112712" cy="138112"/>
            </a:xfrm>
            <a:custGeom>
              <a:avLst/>
              <a:gdLst>
                <a:gd name="T0" fmla="*/ 312 w 313"/>
                <a:gd name="T1" fmla="*/ 259 h 382"/>
                <a:gd name="T2" fmla="*/ 303 w 313"/>
                <a:gd name="T3" fmla="*/ 305 h 382"/>
                <a:gd name="T4" fmla="*/ 280 w 313"/>
                <a:gd name="T5" fmla="*/ 339 h 382"/>
                <a:gd name="T6" fmla="*/ 226 w 313"/>
                <a:gd name="T7" fmla="*/ 371 h 382"/>
                <a:gd name="T8" fmla="*/ 156 w 313"/>
                <a:gd name="T9" fmla="*/ 381 h 382"/>
                <a:gd name="T10" fmla="*/ 91 w 313"/>
                <a:gd name="T11" fmla="*/ 371 h 382"/>
                <a:gd name="T12" fmla="*/ 38 w 313"/>
                <a:gd name="T13" fmla="*/ 339 h 382"/>
                <a:gd name="T14" fmla="*/ 11 w 313"/>
                <a:gd name="T15" fmla="*/ 302 h 382"/>
                <a:gd name="T16" fmla="*/ 0 w 313"/>
                <a:gd name="T17" fmla="*/ 254 h 382"/>
                <a:gd name="T18" fmla="*/ 82 w 313"/>
                <a:gd name="T19" fmla="*/ 254 h 382"/>
                <a:gd name="T20" fmla="*/ 87 w 313"/>
                <a:gd name="T21" fmla="*/ 278 h 382"/>
                <a:gd name="T22" fmla="*/ 101 w 313"/>
                <a:gd name="T23" fmla="*/ 297 h 382"/>
                <a:gd name="T24" fmla="*/ 125 w 313"/>
                <a:gd name="T25" fmla="*/ 309 h 382"/>
                <a:gd name="T26" fmla="*/ 156 w 313"/>
                <a:gd name="T27" fmla="*/ 313 h 382"/>
                <a:gd name="T28" fmla="*/ 180 w 313"/>
                <a:gd name="T29" fmla="*/ 311 h 382"/>
                <a:gd name="T30" fmla="*/ 205 w 313"/>
                <a:gd name="T31" fmla="*/ 305 h 382"/>
                <a:gd name="T32" fmla="*/ 223 w 313"/>
                <a:gd name="T33" fmla="*/ 291 h 382"/>
                <a:gd name="T34" fmla="*/ 231 w 313"/>
                <a:gd name="T35" fmla="*/ 267 h 382"/>
                <a:gd name="T36" fmla="*/ 221 w 313"/>
                <a:gd name="T37" fmla="*/ 241 h 382"/>
                <a:gd name="T38" fmla="*/ 194 w 313"/>
                <a:gd name="T39" fmla="*/ 228 h 382"/>
                <a:gd name="T40" fmla="*/ 144 w 313"/>
                <a:gd name="T41" fmla="*/ 222 h 382"/>
                <a:gd name="T42" fmla="*/ 93 w 313"/>
                <a:gd name="T43" fmla="*/ 214 h 382"/>
                <a:gd name="T44" fmla="*/ 59 w 313"/>
                <a:gd name="T45" fmla="*/ 201 h 382"/>
                <a:gd name="T46" fmla="*/ 33 w 313"/>
                <a:gd name="T47" fmla="*/ 179 h 382"/>
                <a:gd name="T48" fmla="*/ 16 w 313"/>
                <a:gd name="T49" fmla="*/ 150 h 382"/>
                <a:gd name="T50" fmla="*/ 10 w 313"/>
                <a:gd name="T51" fmla="*/ 117 h 382"/>
                <a:gd name="T52" fmla="*/ 21 w 313"/>
                <a:gd name="T53" fmla="*/ 70 h 382"/>
                <a:gd name="T54" fmla="*/ 47 w 313"/>
                <a:gd name="T55" fmla="*/ 36 h 382"/>
                <a:gd name="T56" fmla="*/ 95 w 313"/>
                <a:gd name="T57" fmla="*/ 10 h 382"/>
                <a:gd name="T58" fmla="*/ 158 w 313"/>
                <a:gd name="T59" fmla="*/ 0 h 382"/>
                <a:gd name="T60" fmla="*/ 221 w 313"/>
                <a:gd name="T61" fmla="*/ 11 h 382"/>
                <a:gd name="T62" fmla="*/ 272 w 313"/>
                <a:gd name="T63" fmla="*/ 43 h 382"/>
                <a:gd name="T64" fmla="*/ 295 w 313"/>
                <a:gd name="T65" fmla="*/ 78 h 382"/>
                <a:gd name="T66" fmla="*/ 304 w 313"/>
                <a:gd name="T67" fmla="*/ 117 h 382"/>
                <a:gd name="T68" fmla="*/ 221 w 313"/>
                <a:gd name="T69" fmla="*/ 117 h 382"/>
                <a:gd name="T70" fmla="*/ 217 w 313"/>
                <a:gd name="T71" fmla="*/ 98 h 382"/>
                <a:gd name="T72" fmla="*/ 206 w 313"/>
                <a:gd name="T73" fmla="*/ 83 h 382"/>
                <a:gd name="T74" fmla="*/ 185 w 313"/>
                <a:gd name="T75" fmla="*/ 71 h 382"/>
                <a:gd name="T76" fmla="*/ 158 w 313"/>
                <a:gd name="T77" fmla="*/ 67 h 382"/>
                <a:gd name="T78" fmla="*/ 140 w 313"/>
                <a:gd name="T79" fmla="*/ 67 h 382"/>
                <a:gd name="T80" fmla="*/ 121 w 313"/>
                <a:gd name="T81" fmla="*/ 72 h 382"/>
                <a:gd name="T82" fmla="*/ 101 w 313"/>
                <a:gd name="T83" fmla="*/ 87 h 382"/>
                <a:gd name="T84" fmla="*/ 93 w 313"/>
                <a:gd name="T85" fmla="*/ 110 h 382"/>
                <a:gd name="T86" fmla="*/ 106 w 313"/>
                <a:gd name="T87" fmla="*/ 137 h 382"/>
                <a:gd name="T88" fmla="*/ 135 w 313"/>
                <a:gd name="T89" fmla="*/ 146 h 382"/>
                <a:gd name="T90" fmla="*/ 156 w 313"/>
                <a:gd name="T91" fmla="*/ 148 h 382"/>
                <a:gd name="T92" fmla="*/ 172 w 313"/>
                <a:gd name="T93" fmla="*/ 150 h 382"/>
                <a:gd name="T94" fmla="*/ 190 w 313"/>
                <a:gd name="T95" fmla="*/ 153 h 382"/>
                <a:gd name="T96" fmla="*/ 212 w 313"/>
                <a:gd name="T97" fmla="*/ 156 h 382"/>
                <a:gd name="T98" fmla="*/ 284 w 313"/>
                <a:gd name="T99" fmla="*/ 190 h 382"/>
                <a:gd name="T100" fmla="*/ 312 w 313"/>
                <a:gd name="T101" fmla="*/ 259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13" h="382">
                  <a:moveTo>
                    <a:pt x="312" y="259"/>
                  </a:moveTo>
                  <a:cubicBezTo>
                    <a:pt x="312" y="277"/>
                    <a:pt x="309" y="292"/>
                    <a:pt x="303" y="305"/>
                  </a:cubicBezTo>
                  <a:cubicBezTo>
                    <a:pt x="297" y="318"/>
                    <a:pt x="289" y="330"/>
                    <a:pt x="280" y="339"/>
                  </a:cubicBezTo>
                  <a:cubicBezTo>
                    <a:pt x="265" y="354"/>
                    <a:pt x="247" y="364"/>
                    <a:pt x="226" y="371"/>
                  </a:cubicBezTo>
                  <a:cubicBezTo>
                    <a:pt x="204" y="378"/>
                    <a:pt x="181" y="381"/>
                    <a:pt x="156" y="381"/>
                  </a:cubicBezTo>
                  <a:cubicBezTo>
                    <a:pt x="132" y="381"/>
                    <a:pt x="111" y="377"/>
                    <a:pt x="91" y="371"/>
                  </a:cubicBezTo>
                  <a:cubicBezTo>
                    <a:pt x="71" y="364"/>
                    <a:pt x="53" y="353"/>
                    <a:pt x="38" y="339"/>
                  </a:cubicBezTo>
                  <a:cubicBezTo>
                    <a:pt x="27" y="329"/>
                    <a:pt x="18" y="316"/>
                    <a:pt x="11" y="302"/>
                  </a:cubicBezTo>
                  <a:cubicBezTo>
                    <a:pt x="3" y="287"/>
                    <a:pt x="0" y="272"/>
                    <a:pt x="0" y="254"/>
                  </a:cubicBezTo>
                  <a:lnTo>
                    <a:pt x="82" y="254"/>
                  </a:lnTo>
                  <a:cubicBezTo>
                    <a:pt x="82" y="262"/>
                    <a:pt x="83" y="270"/>
                    <a:pt x="87" y="278"/>
                  </a:cubicBezTo>
                  <a:cubicBezTo>
                    <a:pt x="91" y="286"/>
                    <a:pt x="95" y="292"/>
                    <a:pt x="101" y="297"/>
                  </a:cubicBezTo>
                  <a:cubicBezTo>
                    <a:pt x="108" y="302"/>
                    <a:pt x="116" y="307"/>
                    <a:pt x="125" y="309"/>
                  </a:cubicBezTo>
                  <a:cubicBezTo>
                    <a:pt x="133" y="312"/>
                    <a:pt x="144" y="313"/>
                    <a:pt x="156" y="313"/>
                  </a:cubicBezTo>
                  <a:cubicBezTo>
                    <a:pt x="164" y="313"/>
                    <a:pt x="172" y="312"/>
                    <a:pt x="180" y="311"/>
                  </a:cubicBezTo>
                  <a:cubicBezTo>
                    <a:pt x="189" y="310"/>
                    <a:pt x="197" y="308"/>
                    <a:pt x="205" y="305"/>
                  </a:cubicBezTo>
                  <a:cubicBezTo>
                    <a:pt x="212" y="301"/>
                    <a:pt x="218" y="297"/>
                    <a:pt x="223" y="291"/>
                  </a:cubicBezTo>
                  <a:cubicBezTo>
                    <a:pt x="228" y="285"/>
                    <a:pt x="231" y="277"/>
                    <a:pt x="231" y="267"/>
                  </a:cubicBezTo>
                  <a:cubicBezTo>
                    <a:pt x="231" y="256"/>
                    <a:pt x="227" y="248"/>
                    <a:pt x="221" y="241"/>
                  </a:cubicBezTo>
                  <a:cubicBezTo>
                    <a:pt x="214" y="235"/>
                    <a:pt x="205" y="230"/>
                    <a:pt x="194" y="228"/>
                  </a:cubicBezTo>
                  <a:cubicBezTo>
                    <a:pt x="178" y="226"/>
                    <a:pt x="161" y="224"/>
                    <a:pt x="144" y="222"/>
                  </a:cubicBezTo>
                  <a:cubicBezTo>
                    <a:pt x="127" y="221"/>
                    <a:pt x="110" y="218"/>
                    <a:pt x="93" y="214"/>
                  </a:cubicBezTo>
                  <a:cubicBezTo>
                    <a:pt x="81" y="212"/>
                    <a:pt x="69" y="207"/>
                    <a:pt x="59" y="201"/>
                  </a:cubicBezTo>
                  <a:cubicBezTo>
                    <a:pt x="49" y="195"/>
                    <a:pt x="41" y="188"/>
                    <a:pt x="33" y="179"/>
                  </a:cubicBezTo>
                  <a:cubicBezTo>
                    <a:pt x="26" y="170"/>
                    <a:pt x="20" y="161"/>
                    <a:pt x="16" y="150"/>
                  </a:cubicBezTo>
                  <a:cubicBezTo>
                    <a:pt x="12" y="140"/>
                    <a:pt x="10" y="129"/>
                    <a:pt x="10" y="117"/>
                  </a:cubicBezTo>
                  <a:cubicBezTo>
                    <a:pt x="10" y="99"/>
                    <a:pt x="14" y="83"/>
                    <a:pt x="21" y="70"/>
                  </a:cubicBezTo>
                  <a:cubicBezTo>
                    <a:pt x="28" y="56"/>
                    <a:pt x="36" y="46"/>
                    <a:pt x="47" y="36"/>
                  </a:cubicBezTo>
                  <a:cubicBezTo>
                    <a:pt x="61" y="25"/>
                    <a:pt x="76" y="16"/>
                    <a:pt x="95" y="10"/>
                  </a:cubicBezTo>
                  <a:cubicBezTo>
                    <a:pt x="113" y="3"/>
                    <a:pt x="135" y="0"/>
                    <a:pt x="158" y="0"/>
                  </a:cubicBezTo>
                  <a:cubicBezTo>
                    <a:pt x="180" y="0"/>
                    <a:pt x="201" y="4"/>
                    <a:pt x="221" y="11"/>
                  </a:cubicBezTo>
                  <a:cubicBezTo>
                    <a:pt x="241" y="18"/>
                    <a:pt x="258" y="28"/>
                    <a:pt x="272" y="43"/>
                  </a:cubicBezTo>
                  <a:cubicBezTo>
                    <a:pt x="282" y="53"/>
                    <a:pt x="289" y="65"/>
                    <a:pt x="295" y="78"/>
                  </a:cubicBezTo>
                  <a:cubicBezTo>
                    <a:pt x="301" y="91"/>
                    <a:pt x="304" y="103"/>
                    <a:pt x="304" y="117"/>
                  </a:cubicBezTo>
                  <a:lnTo>
                    <a:pt x="221" y="117"/>
                  </a:lnTo>
                  <a:cubicBezTo>
                    <a:pt x="221" y="110"/>
                    <a:pt x="219" y="103"/>
                    <a:pt x="217" y="98"/>
                  </a:cubicBezTo>
                  <a:cubicBezTo>
                    <a:pt x="214" y="93"/>
                    <a:pt x="210" y="88"/>
                    <a:pt x="206" y="83"/>
                  </a:cubicBezTo>
                  <a:cubicBezTo>
                    <a:pt x="201" y="78"/>
                    <a:pt x="194" y="74"/>
                    <a:pt x="185" y="71"/>
                  </a:cubicBezTo>
                  <a:cubicBezTo>
                    <a:pt x="177" y="68"/>
                    <a:pt x="168" y="67"/>
                    <a:pt x="158" y="67"/>
                  </a:cubicBezTo>
                  <a:cubicBezTo>
                    <a:pt x="152" y="67"/>
                    <a:pt x="146" y="67"/>
                    <a:pt x="140" y="67"/>
                  </a:cubicBezTo>
                  <a:cubicBezTo>
                    <a:pt x="134" y="68"/>
                    <a:pt x="127" y="69"/>
                    <a:pt x="121" y="72"/>
                  </a:cubicBezTo>
                  <a:cubicBezTo>
                    <a:pt x="113" y="75"/>
                    <a:pt x="106" y="80"/>
                    <a:pt x="101" y="87"/>
                  </a:cubicBezTo>
                  <a:cubicBezTo>
                    <a:pt x="95" y="93"/>
                    <a:pt x="93" y="100"/>
                    <a:pt x="93" y="110"/>
                  </a:cubicBezTo>
                  <a:cubicBezTo>
                    <a:pt x="93" y="123"/>
                    <a:pt x="97" y="132"/>
                    <a:pt x="106" y="137"/>
                  </a:cubicBezTo>
                  <a:cubicBezTo>
                    <a:pt x="115" y="141"/>
                    <a:pt x="125" y="145"/>
                    <a:pt x="135" y="146"/>
                  </a:cubicBezTo>
                  <a:cubicBezTo>
                    <a:pt x="143" y="147"/>
                    <a:pt x="150" y="148"/>
                    <a:pt x="156" y="148"/>
                  </a:cubicBezTo>
                  <a:cubicBezTo>
                    <a:pt x="161" y="149"/>
                    <a:pt x="167" y="150"/>
                    <a:pt x="172" y="150"/>
                  </a:cubicBezTo>
                  <a:cubicBezTo>
                    <a:pt x="178" y="151"/>
                    <a:pt x="184" y="152"/>
                    <a:pt x="190" y="153"/>
                  </a:cubicBezTo>
                  <a:cubicBezTo>
                    <a:pt x="196" y="154"/>
                    <a:pt x="203" y="155"/>
                    <a:pt x="212" y="156"/>
                  </a:cubicBezTo>
                  <a:cubicBezTo>
                    <a:pt x="241" y="161"/>
                    <a:pt x="265" y="172"/>
                    <a:pt x="284" y="190"/>
                  </a:cubicBezTo>
                  <a:cubicBezTo>
                    <a:pt x="302" y="207"/>
                    <a:pt x="312" y="230"/>
                    <a:pt x="312" y="259"/>
                  </a:cubicBezTo>
                </a:path>
              </a:pathLst>
            </a:custGeom>
            <a:solidFill>
              <a:srgbClr val="1A171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kkurat-Light" panose="02000303000000000000" pitchFamily="2" charset="0"/>
              </a:endParaRPr>
            </a:p>
          </p:txBody>
        </p:sp>
      </p:grpSp>
      <p:pic>
        <p:nvPicPr>
          <p:cNvPr id="34" name="Afbeelding 33">
            <a:extLst>
              <a:ext uri="{FF2B5EF4-FFF2-40B4-BE49-F238E27FC236}">
                <a16:creationId xmlns:a16="http://schemas.microsoft.com/office/drawing/2014/main" id="{B852AD02-758E-4F6A-BADD-BF5BC2DDDCF3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451" y="6422050"/>
            <a:ext cx="694884" cy="34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7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71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F8130-1080-4B77-87D8-3877221A579D}" type="datetimeFigureOut">
              <a:rPr lang="nl-NL" smtClean="0"/>
              <a:t>19-2-2019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110FA-6005-4A52-B0CE-A57F33827478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324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9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5977052" y="6536531"/>
            <a:ext cx="405559" cy="313546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17412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ransition spd="med"/>
  <p:txStyles>
    <p:title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05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527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750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972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194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4168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16390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186134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083594" marR="0" indent="-305594" algn="l" defTabSz="410766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143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2286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3429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4572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5715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6858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8001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914400" algn="ctr" defTabSz="410766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  <p:extLst>
    <p:ext uri="{27BBF7A9-308A-43DC-89C8-2F10F3537804}">
      <p15:sldGuideLst xmlns:p15="http://schemas.microsoft.com/office/powerpoint/2012/main">
        <p15:guide id="1" pos="7476">
          <p15:clr>
            <a:srgbClr val="F26B43"/>
          </p15:clr>
        </p15:guide>
        <p15:guide id="2" pos="7861">
          <p15:clr>
            <a:srgbClr val="F26B43"/>
          </p15:clr>
        </p15:guide>
        <p15:guide id="3" pos="581">
          <p15:clr>
            <a:srgbClr val="F26B43"/>
          </p15:clr>
        </p15:guide>
        <p15:guide id="4" pos="14756">
          <p15:clr>
            <a:srgbClr val="F26B43"/>
          </p15:clr>
        </p15:guide>
        <p15:guide id="5" pos="3847">
          <p15:clr>
            <a:srgbClr val="F26B43"/>
          </p15:clr>
        </p15:guide>
        <p15:guide id="6" pos="4233">
          <p15:clr>
            <a:srgbClr val="F26B43"/>
          </p15:clr>
        </p15:guide>
        <p15:guide id="7" pos="11127">
          <p15:clr>
            <a:srgbClr val="F26B43"/>
          </p15:clr>
        </p15:guide>
        <p15:guide id="8" pos="11513">
          <p15:clr>
            <a:srgbClr val="F26B43"/>
          </p15:clr>
        </p15:guide>
        <p15:guide id="9" pos="1398">
          <p15:clr>
            <a:srgbClr val="F26B43"/>
          </p15:clr>
        </p15:guide>
        <p15:guide id="10" pos="1783">
          <p15:clr>
            <a:srgbClr val="F26B43"/>
          </p15:clr>
        </p15:guide>
        <p15:guide id="11" pos="2622">
          <p15:clr>
            <a:srgbClr val="F26B43"/>
          </p15:clr>
        </p15:guide>
        <p15:guide id="12" pos="3031">
          <p15:clr>
            <a:srgbClr val="F26B43"/>
          </p15:clr>
        </p15:guide>
        <p15:guide id="13" pos="5072">
          <p15:clr>
            <a:srgbClr val="F26B43"/>
          </p15:clr>
        </p15:guide>
        <p15:guide id="14" pos="5435">
          <p15:clr>
            <a:srgbClr val="F26B43"/>
          </p15:clr>
        </p15:guide>
        <p15:guide id="15" pos="6251">
          <p15:clr>
            <a:srgbClr val="F26B43"/>
          </p15:clr>
        </p15:guide>
        <p15:guide id="16" pos="6659">
          <p15:clr>
            <a:srgbClr val="F26B43"/>
          </p15:clr>
        </p15:guide>
        <p15:guide id="17" pos="8701">
          <p15:clr>
            <a:srgbClr val="F26B43"/>
          </p15:clr>
        </p15:guide>
        <p15:guide id="18" pos="9063">
          <p15:clr>
            <a:srgbClr val="F26B43"/>
          </p15:clr>
        </p15:guide>
        <p15:guide id="19" pos="9925">
          <p15:clr>
            <a:srgbClr val="F26B43"/>
          </p15:clr>
        </p15:guide>
        <p15:guide id="20" pos="10288">
          <p15:clr>
            <a:srgbClr val="F26B43"/>
          </p15:clr>
        </p15:guide>
        <p15:guide id="21" pos="12329">
          <p15:clr>
            <a:srgbClr val="F26B43"/>
          </p15:clr>
        </p15:guide>
        <p15:guide id="22" pos="12738">
          <p15:clr>
            <a:srgbClr val="F26B43"/>
          </p15:clr>
        </p15:guide>
        <p15:guide id="23" pos="13554">
          <p15:clr>
            <a:srgbClr val="F26B43"/>
          </p15:clr>
        </p15:guide>
        <p15:guide id="24" pos="13917">
          <p15:clr>
            <a:srgbClr val="F26B43"/>
          </p15:clr>
        </p15:guide>
        <p15:guide id="25" orient="horz" pos="2052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>
            <a:extLst>
              <a:ext uri="{FF2B5EF4-FFF2-40B4-BE49-F238E27FC236}">
                <a16:creationId xmlns:a16="http://schemas.microsoft.com/office/drawing/2014/main" id="{5584EFC4-1262-4DCE-B5BE-6643429FD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272177"/>
            <a:ext cx="11293914" cy="600744"/>
          </a:xfrm>
          <a:prstGeom prst="rect">
            <a:avLst/>
          </a:prstGeom>
        </p:spPr>
        <p:txBody>
          <a:bodyPr vert="horz" lIns="0" tIns="72000" rIns="0" bIns="0" rtlCol="0" anchor="t">
            <a:noAutofit/>
          </a:bodyPr>
          <a:lstStyle/>
          <a:p>
            <a:r>
              <a:rPr lang="nl-NL" noProof="0" dirty="0"/>
              <a:t>Plaats hier je titel</a:t>
            </a:r>
          </a:p>
        </p:txBody>
      </p:sp>
      <p:sp>
        <p:nvSpPr>
          <p:cNvPr id="3" name="tekst">
            <a:extLst>
              <a:ext uri="{FF2B5EF4-FFF2-40B4-BE49-F238E27FC236}">
                <a16:creationId xmlns:a16="http://schemas.microsoft.com/office/drawing/2014/main" id="{C176942F-F0F8-4066-905E-22E2B72C95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464994"/>
            <a:ext cx="11268000" cy="4469349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noProof="0" dirty="0"/>
              <a:t>JU-LEVEL1=</a:t>
            </a:r>
            <a:r>
              <a:rPr lang="nl-NL" noProof="0" dirty="0" err="1"/>
              <a:t>Bullet</a:t>
            </a:r>
            <a:r>
              <a:rPr lang="nl-NL" noProof="0" dirty="0"/>
              <a:t> oranje</a:t>
            </a:r>
          </a:p>
          <a:p>
            <a:pPr lvl="1"/>
            <a:r>
              <a:rPr lang="nl-NL" noProof="0" dirty="0"/>
              <a:t>JU-LEVEL2=</a:t>
            </a:r>
            <a:r>
              <a:rPr lang="nl-NL" noProof="0" dirty="0" err="1"/>
              <a:t>Bullet</a:t>
            </a:r>
            <a:r>
              <a:rPr lang="nl-NL" noProof="0" dirty="0"/>
              <a:t> rood</a:t>
            </a:r>
          </a:p>
          <a:p>
            <a:pPr lvl="2"/>
            <a:r>
              <a:rPr lang="nl-NL" noProof="0" dirty="0"/>
              <a:t>JU-LEVEL3=</a:t>
            </a:r>
            <a:r>
              <a:rPr lang="nl-NL" noProof="0" dirty="0" err="1"/>
              <a:t>Bullet</a:t>
            </a:r>
            <a:r>
              <a:rPr lang="nl-NL" noProof="0" dirty="0"/>
              <a:t> blauw</a:t>
            </a:r>
          </a:p>
          <a:p>
            <a:pPr lvl="3"/>
            <a:r>
              <a:rPr lang="nl-NL" noProof="0" dirty="0"/>
              <a:t>JU-LEVEL4=</a:t>
            </a:r>
            <a:r>
              <a:rPr lang="nl-NL" noProof="0" dirty="0" err="1"/>
              <a:t>Bullet</a:t>
            </a:r>
            <a:r>
              <a:rPr lang="nl-NL" noProof="0" dirty="0"/>
              <a:t> groen</a:t>
            </a:r>
          </a:p>
          <a:p>
            <a:pPr lvl="4"/>
            <a:r>
              <a:rPr lang="nl-NL" noProof="0" dirty="0"/>
              <a:t>JU-LEVEL5=Leestekst</a:t>
            </a:r>
          </a:p>
          <a:p>
            <a:pPr lvl="5"/>
            <a:r>
              <a:rPr lang="nl-NL" noProof="0" dirty="0"/>
              <a:t>JU-LEVEL6=Subtitel</a:t>
            </a:r>
          </a:p>
          <a:p>
            <a:pPr lvl="6"/>
            <a:r>
              <a:rPr lang="nl-NL" noProof="0" dirty="0"/>
              <a:t>JU-LEVEL7=Sub-</a:t>
            </a:r>
            <a:r>
              <a:rPr lang="nl-NL" noProof="0" dirty="0" err="1"/>
              <a:t>bullet</a:t>
            </a:r>
            <a:endParaRPr lang="nl-NL" noProof="0" dirty="0"/>
          </a:p>
          <a:p>
            <a:pPr lvl="7"/>
            <a:r>
              <a:rPr lang="nl-NL" noProof="0" dirty="0"/>
              <a:t>JU-LEVEL8=Nummers</a:t>
            </a:r>
          </a:p>
          <a:p>
            <a:pPr lvl="8"/>
            <a:r>
              <a:rPr lang="nl-NL" noProof="0" dirty="0"/>
              <a:t>JU-LEVEL9=Sub-nummering</a:t>
            </a:r>
          </a:p>
        </p:txBody>
      </p:sp>
      <p:grpSp>
        <p:nvGrpSpPr>
          <p:cNvPr id="103" name="GRID" hidden="1">
            <a:extLst>
              <a:ext uri="{FF2B5EF4-FFF2-40B4-BE49-F238E27FC236}">
                <a16:creationId xmlns:a16="http://schemas.microsoft.com/office/drawing/2014/main" id="{8474276A-7378-47BC-A88E-F5BABDA49AF6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F138F63C-9024-48F4-8CD3-A4992A6D91DE}"/>
                </a:ext>
              </a:extLst>
            </p:cNvPr>
            <p:cNvSpPr/>
            <p:nvPr userDrawn="1"/>
          </p:nvSpPr>
          <p:spPr>
            <a:xfrm>
              <a:off x="0" y="0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5" name="Rechthoek 104">
              <a:extLst>
                <a:ext uri="{FF2B5EF4-FFF2-40B4-BE49-F238E27FC236}">
                  <a16:creationId xmlns:a16="http://schemas.microsoft.com/office/drawing/2014/main" id="{0215613B-5C64-45D6-80BB-B963DC8EDE2A}"/>
                </a:ext>
              </a:extLst>
            </p:cNvPr>
            <p:cNvSpPr/>
            <p:nvPr userDrawn="1"/>
          </p:nvSpPr>
          <p:spPr>
            <a:xfrm>
              <a:off x="0" y="6596744"/>
              <a:ext cx="12192000" cy="2612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6" name="Rechthoek 105">
              <a:extLst>
                <a:ext uri="{FF2B5EF4-FFF2-40B4-BE49-F238E27FC236}">
                  <a16:creationId xmlns:a16="http://schemas.microsoft.com/office/drawing/2014/main" id="{72465A97-6C2F-45B6-8024-AF684A3AD5D6}"/>
                </a:ext>
              </a:extLst>
            </p:cNvPr>
            <p:cNvSpPr/>
            <p:nvPr userDrawn="1"/>
          </p:nvSpPr>
          <p:spPr>
            <a:xfrm>
              <a:off x="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7" name="Rechthoek 106">
              <a:extLst>
                <a:ext uri="{FF2B5EF4-FFF2-40B4-BE49-F238E27FC236}">
                  <a16:creationId xmlns:a16="http://schemas.microsoft.com/office/drawing/2014/main" id="{259D72CC-F81D-4F98-A3A5-0BAD485A58A5}"/>
                </a:ext>
              </a:extLst>
            </p:cNvPr>
            <p:cNvSpPr/>
            <p:nvPr userDrawn="1"/>
          </p:nvSpPr>
          <p:spPr>
            <a:xfrm>
              <a:off x="11929200" y="0"/>
              <a:ext cx="2628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28A2B9C3-3230-440F-8073-1EF9F74C13A6}"/>
                </a:ext>
              </a:extLst>
            </p:cNvPr>
            <p:cNvSpPr/>
            <p:nvPr userDrawn="1"/>
          </p:nvSpPr>
          <p:spPr>
            <a:xfrm>
              <a:off x="0" y="262512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09" name="Rechthoek 108">
              <a:extLst>
                <a:ext uri="{FF2B5EF4-FFF2-40B4-BE49-F238E27FC236}">
                  <a16:creationId xmlns:a16="http://schemas.microsoft.com/office/drawing/2014/main" id="{3C86417D-2D40-44D5-BED5-15D4355710CE}"/>
                </a:ext>
              </a:extLst>
            </p:cNvPr>
            <p:cNvSpPr/>
            <p:nvPr userDrawn="1"/>
          </p:nvSpPr>
          <p:spPr>
            <a:xfrm>
              <a:off x="259064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0" name="Rechthoek 109">
              <a:extLst>
                <a:ext uri="{FF2B5EF4-FFF2-40B4-BE49-F238E27FC236}">
                  <a16:creationId xmlns:a16="http://schemas.microsoft.com/office/drawing/2014/main" id="{ECE60979-D6D1-478E-90C1-26EFC26CC802}"/>
                </a:ext>
              </a:extLst>
            </p:cNvPr>
            <p:cNvSpPr/>
            <p:nvPr userDrawn="1"/>
          </p:nvSpPr>
          <p:spPr>
            <a:xfrm>
              <a:off x="11668087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19" name="Rechthoek 118">
              <a:extLst>
                <a:ext uri="{FF2B5EF4-FFF2-40B4-BE49-F238E27FC236}">
                  <a16:creationId xmlns:a16="http://schemas.microsoft.com/office/drawing/2014/main" id="{3BE90DC0-51B0-4F22-86A2-1384A52355C7}"/>
                </a:ext>
              </a:extLst>
            </p:cNvPr>
            <p:cNvSpPr/>
            <p:nvPr userDrawn="1"/>
          </p:nvSpPr>
          <p:spPr>
            <a:xfrm>
              <a:off x="0" y="6337267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0" name="Rechthoek 119">
              <a:extLst>
                <a:ext uri="{FF2B5EF4-FFF2-40B4-BE49-F238E27FC236}">
                  <a16:creationId xmlns:a16="http://schemas.microsoft.com/office/drawing/2014/main" id="{61069823-AAA4-494E-A2C2-145F92894526}"/>
                </a:ext>
              </a:extLst>
            </p:cNvPr>
            <p:cNvSpPr/>
            <p:nvPr userDrawn="1"/>
          </p:nvSpPr>
          <p:spPr>
            <a:xfrm>
              <a:off x="9491269" y="0"/>
              <a:ext cx="262800" cy="685800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1" name="Rechthoek 120">
              <a:extLst>
                <a:ext uri="{FF2B5EF4-FFF2-40B4-BE49-F238E27FC236}">
                  <a16:creationId xmlns:a16="http://schemas.microsoft.com/office/drawing/2014/main" id="{D381AF8F-0B24-47CE-8CA3-95221D67D0F6}"/>
                </a:ext>
              </a:extLst>
            </p:cNvPr>
            <p:cNvSpPr/>
            <p:nvPr userDrawn="1"/>
          </p:nvSpPr>
          <p:spPr>
            <a:xfrm>
              <a:off x="0" y="1132976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  <p:sp>
          <p:nvSpPr>
            <p:cNvPr id="122" name="Rechthoek 121">
              <a:extLst>
                <a:ext uri="{FF2B5EF4-FFF2-40B4-BE49-F238E27FC236}">
                  <a16:creationId xmlns:a16="http://schemas.microsoft.com/office/drawing/2014/main" id="{36C3D69B-F065-4A21-8578-E48BFBEA8144}"/>
                </a:ext>
              </a:extLst>
            </p:cNvPr>
            <p:cNvSpPr/>
            <p:nvPr userDrawn="1"/>
          </p:nvSpPr>
          <p:spPr>
            <a:xfrm>
              <a:off x="0" y="5859033"/>
              <a:ext cx="12192000" cy="261256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dirty="0"/>
            </a:p>
          </p:txBody>
        </p:sp>
      </p:grpSp>
      <p:grpSp>
        <p:nvGrpSpPr>
          <p:cNvPr id="27" name="KADER" hidden="1">
            <a:extLst>
              <a:ext uri="{FF2B5EF4-FFF2-40B4-BE49-F238E27FC236}">
                <a16:creationId xmlns:a16="http://schemas.microsoft.com/office/drawing/2014/main" id="{E6E7F0C9-3A01-4084-9EFF-E9B01BB674B9}"/>
              </a:ext>
            </a:extLst>
          </p:cNvPr>
          <p:cNvGrpSpPr/>
          <p:nvPr userDrawn="1"/>
        </p:nvGrpSpPr>
        <p:grpSpPr>
          <a:xfrm>
            <a:off x="-355722" y="-212464"/>
            <a:ext cx="12894355" cy="7257527"/>
            <a:chOff x="-355722" y="-212464"/>
            <a:chExt cx="12894355" cy="7257527"/>
          </a:xfrm>
        </p:grpSpPr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EA8EF71D-19CD-4203-9B9C-9F56A2224E5B}"/>
                </a:ext>
              </a:extLst>
            </p:cNvPr>
            <p:cNvSpPr/>
            <p:nvPr userDrawn="1"/>
          </p:nvSpPr>
          <p:spPr>
            <a:xfrm rot="16200000">
              <a:off x="843910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2EDA6DA0-A430-44EF-88B3-6F36E44BBC17}"/>
                </a:ext>
              </a:extLst>
            </p:cNvPr>
            <p:cNvSpPr/>
            <p:nvPr userDrawn="1"/>
          </p:nvSpPr>
          <p:spPr>
            <a:xfrm rot="16200000">
              <a:off x="-3498895" y="3287562"/>
              <a:ext cx="7257527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37A82A2E-5716-4F29-AA63-0242AA0E4216}"/>
                </a:ext>
              </a:extLst>
            </p:cNvPr>
            <p:cNvSpPr/>
            <p:nvPr userDrawn="1"/>
          </p:nvSpPr>
          <p:spPr>
            <a:xfrm>
              <a:off x="-355722" y="-5619"/>
              <a:ext cx="12894355" cy="25747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BCF563EC-A799-4E63-B987-7B93FFBDF726}"/>
                </a:ext>
              </a:extLst>
            </p:cNvPr>
            <p:cNvSpPr/>
            <p:nvPr userDrawn="1"/>
          </p:nvSpPr>
          <p:spPr>
            <a:xfrm>
              <a:off x="-355722" y="6604685"/>
              <a:ext cx="12894355" cy="257475"/>
            </a:xfrm>
            <a:prstGeom prst="rect">
              <a:avLst/>
            </a:prstGeom>
            <a:solidFill>
              <a:schemeClr val="accent3">
                <a:alpha val="4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nl-NL" dirty="0"/>
            </a:p>
          </p:txBody>
        </p:sp>
      </p:grpSp>
      <p:sp>
        <p:nvSpPr>
          <p:cNvPr id="4" name="datum">
            <a:extLst>
              <a:ext uri="{FF2B5EF4-FFF2-40B4-BE49-F238E27FC236}">
                <a16:creationId xmlns:a16="http://schemas.microsoft.com/office/drawing/2014/main" id="{BA8A27F1-40C7-4ABA-A23D-ABF73FB6F1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45707" y="6376061"/>
            <a:ext cx="2915613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A3BC5AFA-D9DA-4B84-B0D7-1918E212144A}" type="datetime1">
              <a:rPr lang="nl-NL" smtClean="0"/>
              <a:t>19-2-2019</a:t>
            </a:fld>
            <a:endParaRPr lang="nl-NL" dirty="0"/>
          </a:p>
        </p:txBody>
      </p:sp>
      <p:sp>
        <p:nvSpPr>
          <p:cNvPr id="5" name="voettekst">
            <a:extLst>
              <a:ext uri="{FF2B5EF4-FFF2-40B4-BE49-F238E27FC236}">
                <a16:creationId xmlns:a16="http://schemas.microsoft.com/office/drawing/2014/main" id="{A8CC3061-3BED-4D38-839F-6419010C85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26910" y="6376061"/>
            <a:ext cx="6718797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cap="all" baseline="0">
                <a:solidFill>
                  <a:schemeClr val="tx1"/>
                </a:solidFill>
              </a:defRPr>
            </a:lvl1pPr>
          </a:lstStyle>
          <a:p>
            <a:r>
              <a:rPr lang="nl-NL"/>
              <a:t>&lt;Plaats hier je voettekst&gt;</a:t>
            </a:r>
            <a:endParaRPr lang="nl-NL" dirty="0"/>
          </a:p>
        </p:txBody>
      </p:sp>
      <p:sp>
        <p:nvSpPr>
          <p:cNvPr id="6" name="nummer">
            <a:extLst>
              <a:ext uri="{FF2B5EF4-FFF2-40B4-BE49-F238E27FC236}">
                <a16:creationId xmlns:a16="http://schemas.microsoft.com/office/drawing/2014/main" id="{94213057-4619-486A-8604-BE7285D3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16362" y="6376061"/>
            <a:ext cx="392576" cy="21690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1">
                <a:solidFill>
                  <a:schemeClr val="tx1"/>
                </a:solidFill>
              </a:defRPr>
            </a:lvl1pPr>
          </a:lstStyle>
          <a:p>
            <a:fld id="{0E7476D2-0896-4839-9387-ABF8745D58E4}" type="slidenum">
              <a:rPr lang="nl-NL" smtClean="0"/>
              <a:pPr/>
              <a:t>‹nr.›</a:t>
            </a:fld>
            <a:endParaRPr lang="nl-NL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E5F0359-76BD-4AE1-B1D0-7B46B0B58565}"/>
              </a:ext>
            </a:extLst>
          </p:cNvPr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5064" y="6129196"/>
            <a:ext cx="1274067" cy="475489"/>
          </a:xfrm>
          <a:prstGeom prst="rect">
            <a:avLst/>
          </a:prstGeom>
        </p:spPr>
      </p:pic>
      <p:sp>
        <p:nvSpPr>
          <p:cNvPr id="123" name="logo">
            <a:extLst>
              <a:ext uri="{FF2B5EF4-FFF2-40B4-BE49-F238E27FC236}">
                <a16:creationId xmlns:a16="http://schemas.microsoft.com/office/drawing/2014/main" id="{9D6E813D-9F83-4EFB-85CB-47615A2740F1}"/>
              </a:ext>
            </a:extLst>
          </p:cNvPr>
          <p:cNvSpPr txBox="1">
            <a:spLocks/>
          </p:cNvSpPr>
          <p:nvPr userDrawn="1"/>
        </p:nvSpPr>
        <p:spPr>
          <a:xfrm>
            <a:off x="5454255" y="-1435918"/>
            <a:ext cx="1274400" cy="486603"/>
          </a:xfrm>
          <a:prstGeom prst="rect">
            <a:avLst/>
          </a:prstGeom>
          <a:blipFill>
            <a:blip r:embed="rId20"/>
            <a:srcRect/>
            <a:stretch>
              <a:fillRect l="1580" r="1580"/>
            </a:stretch>
          </a:blipFill>
        </p:spPr>
        <p:txBody>
          <a:bodyPr anchor="t"/>
          <a:lstStyle>
            <a:lvl1pPr marL="0" indent="0" algn="ctr" defTabSz="914400" rtl="0" eaLnBrk="1" latinLnBrk="0" hangingPunct="1">
              <a:lnSpc>
                <a:spcPct val="8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Tx/>
              <a:buNone/>
              <a:tabLst/>
              <a:defRPr sz="1600" b="0" kern="120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  <a:lvl2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4"/>
              </a:buClr>
              <a:buFontTx/>
              <a:buBlip>
                <a:blip r:embed="rId21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2"/>
              </a:buBlip>
              <a:tabLst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69875" indent="-2698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Tx/>
              <a:buBlip>
                <a:blip r:embed="rId23"/>
              </a:buBlip>
              <a:tabLst/>
              <a:defRPr sz="2000" b="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Font typeface="+mj-lt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accent3"/>
              </a:buClr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33400" indent="-2714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Font typeface="Calibri" panose="020F0502020204030204" pitchFamily="34" charset="0"/>
              <a:buChar char="→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6575" indent="-2746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  <a:defRPr sz="2000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/>
              <a:t> 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6671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mc:AlternateContent xmlns:mc="http://schemas.openxmlformats.org/markup-compatibility/2006" xmlns:p14="http://schemas.microsoft.com/office/powerpoint/2010/main">
    <mc:Choice Requires="p14">
      <p:transition spd="slow" p14:dur="800">
        <p:fade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3200" b="1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Tx/>
        <a:buBlip>
          <a:blip r:embed="rId24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4"/>
        </a:buClr>
        <a:buFontTx/>
        <a:buBlip>
          <a:blip r:embed="rId21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2"/>
        </a:buBlip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269875" indent="-269875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Tx/>
        <a:buBlip>
          <a:blip r:embed="rId23"/>
        </a:buBlip>
        <a:tabLst/>
        <a:defRPr sz="2000" b="0" kern="1200" cap="none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1"/>
        </a:buClr>
        <a:buFont typeface="+mj-lt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>
          <a:schemeClr val="accent3"/>
        </a:buClr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533400" indent="-271463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ClrTx/>
        <a:buFont typeface="Calibri" panose="020F0502020204030204" pitchFamily="34" charset="0"/>
        <a:buChar char="→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61938" indent="-2619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536575" indent="-274638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+mj-lt"/>
        <a:buAutoNum type="arabicPeriod"/>
        <a:defRPr sz="2000" kern="1200" cap="none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12" Type="http://schemas.openxmlformats.org/officeDocument/2006/relationships/image" Target="../media/image3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Relationship Id="rId14" Type="http://schemas.openxmlformats.org/officeDocument/2006/relationships/image" Target="../media/image4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hrillist.com/entertainment/nation/the-netflix-prize" TargetMode="Externa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obocup.org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4" Type="http://schemas.openxmlformats.org/officeDocument/2006/relationships/hyperlink" Target="https://grand-challenge.org/challeng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21.png"/><Relationship Id="rId5" Type="http://schemas.microsoft.com/office/2007/relationships/hdphoto" Target="../media/hdphoto1.wdp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FF1EED2-C402-4A83-961A-2AD6AAE02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834073E-2DBC-40CF-AE78-3625A5D802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" b="-1685"/>
          <a:stretch/>
        </p:blipFill>
        <p:spPr>
          <a:xfrm>
            <a:off x="0" y="-54087"/>
            <a:ext cx="12194152" cy="6912087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13AA853-6AD4-4A9B-BB80-AFE8E8E2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8" b="4933" l="85285" r="98365">
                        <a14:foregroundMark x1="88781" y1="3667" x2="88781" y2="3667"/>
                        <a14:foregroundMark x1="85656" y1="3667" x2="85656" y2="3667"/>
                        <a14:foregroundMark x1="85500" y1="3667" x2="85500" y2="3667"/>
                        <a14:foregroundMark x1="85563" y1="4222" x2="85563" y2="4222"/>
                        <a14:foregroundMark x1="90219" y1="3889" x2="90219" y2="3889"/>
                        <a14:foregroundMark x1="90344" y1="3500" x2="90344" y2="3500"/>
                        <a14:foregroundMark x1="91031" y1="3333" x2="91031" y2="3333"/>
                        <a14:foregroundMark x1="91219" y1="3167" x2="91219" y2="3167"/>
                        <a14:foregroundMark x1="92125" y1="3389" x2="92125" y2="3389"/>
                        <a14:foregroundMark x1="92469" y1="3667" x2="92469" y2="3667"/>
                        <a14:foregroundMark x1="93313" y1="3944" x2="93313" y2="3944"/>
                        <a14:foregroundMark x1="93750" y1="3944" x2="93750" y2="3944"/>
                        <a14:foregroundMark x1="94500" y1="4000" x2="94500" y2="4000"/>
                        <a14:foregroundMark x1="88063" y1="1222" x2="88063" y2="1222"/>
                        <a14:foregroundMark x1="88063" y1="1222" x2="88063" y2="1222"/>
                        <a14:foregroundMark x1="87625" y1="1278" x2="87625" y2="1278"/>
                        <a14:foregroundMark x1="87156" y1="1333" x2="87156" y2="1333"/>
                        <a14:foregroundMark x1="86906" y1="1444" x2="86906" y2="1444"/>
                        <a14:foregroundMark x1="86344" y1="1278" x2="86344" y2="1278"/>
                        <a14:foregroundMark x1="86094" y1="1333" x2="86094" y2="1333"/>
                        <a14:foregroundMark x1="85750" y1="1500" x2="85750" y2="1500"/>
                        <a14:foregroundMark x1="85594" y1="1333" x2="85594" y2="1333"/>
                      </a14:backgroundRemoval>
                    </a14:imgEffect>
                  </a14:imgLayer>
                </a14:imgProps>
              </a:ext>
            </a:extLst>
          </a:blip>
          <a:srcRect l="83650" b="94519"/>
          <a:stretch/>
        </p:blipFill>
        <p:spPr>
          <a:xfrm>
            <a:off x="3487349" y="5933534"/>
            <a:ext cx="4021787" cy="75830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10A54E8-AE46-4135-A502-3BD0FCA33B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3" y="5882796"/>
            <a:ext cx="1497010" cy="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91780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FCD04F-7679-654B-B80E-C706EA4A2A5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6693" y="1812607"/>
            <a:ext cx="10278613" cy="3232785"/>
          </a:xfrm>
        </p:spPr>
        <p:txBody>
          <a:bodyPr/>
          <a:lstStyle/>
          <a:p>
            <a:pPr algn="just"/>
            <a:r>
              <a:rPr lang="en-US" dirty="0"/>
              <a:t>A benchmark is an online evaluation framework that uses data, truth and metrics to evaluate the performance of automatic algorithms, submitted by participants, with respect to a research problem.</a:t>
            </a:r>
          </a:p>
        </p:txBody>
      </p:sp>
    </p:spTree>
    <p:extLst>
      <p:ext uri="{BB962C8B-B14F-4D97-AF65-F5344CB8AC3E}">
        <p14:creationId xmlns:p14="http://schemas.microsoft.com/office/powerpoint/2010/main" val="55045033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3" y="-143832"/>
            <a:ext cx="10810875" cy="1325563"/>
          </a:xfrm>
        </p:spPr>
        <p:txBody>
          <a:bodyPr/>
          <a:lstStyle/>
          <a:p>
            <a:r>
              <a:rPr lang="nl-NL" dirty="0"/>
              <a:t>Evaluation Procedure</a:t>
            </a:r>
          </a:p>
        </p:txBody>
      </p:sp>
      <p:pic>
        <p:nvPicPr>
          <p:cNvPr id="28" name="Graphic 27" descr="Gebruikers">
            <a:extLst>
              <a:ext uri="{FF2B5EF4-FFF2-40B4-BE49-F238E27FC236}">
                <a16:creationId xmlns:a16="http://schemas.microsoft.com/office/drawing/2014/main" id="{A9685B8C-3277-41AF-8BC0-E469CA5CB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38" y="2010107"/>
            <a:ext cx="914400" cy="914400"/>
          </a:xfrm>
          <a:prstGeom prst="rect">
            <a:avLst/>
          </a:prstGeom>
        </p:spPr>
      </p:pic>
      <p:pic>
        <p:nvPicPr>
          <p:cNvPr id="34" name="Graphic 33" descr="Staafdiagram">
            <a:extLst>
              <a:ext uri="{FF2B5EF4-FFF2-40B4-BE49-F238E27FC236}">
                <a16:creationId xmlns:a16="http://schemas.microsoft.com/office/drawing/2014/main" id="{C313F861-0912-4F7B-9098-3B86887B9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27425" y="3304489"/>
            <a:ext cx="914400" cy="914400"/>
          </a:xfrm>
          <a:prstGeom prst="rect">
            <a:avLst/>
          </a:prstGeom>
        </p:spPr>
      </p:pic>
      <p:pic>
        <p:nvPicPr>
          <p:cNvPr id="38" name="Graphic 37" descr="Liniaal">
            <a:extLst>
              <a:ext uri="{FF2B5EF4-FFF2-40B4-BE49-F238E27FC236}">
                <a16:creationId xmlns:a16="http://schemas.microsoft.com/office/drawing/2014/main" id="{D5D5CA40-8DFC-41EE-9CD5-5A9DDAF9BE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72349" y="3431039"/>
            <a:ext cx="661301" cy="661301"/>
          </a:xfrm>
          <a:prstGeom prst="rect">
            <a:avLst/>
          </a:prstGeom>
        </p:spPr>
      </p:pic>
      <p:pic>
        <p:nvPicPr>
          <p:cNvPr id="41" name="Graphic 40" descr="Database">
            <a:extLst>
              <a:ext uri="{FF2B5EF4-FFF2-40B4-BE49-F238E27FC236}">
                <a16:creationId xmlns:a16="http://schemas.microsoft.com/office/drawing/2014/main" id="{10E0B7AC-7A16-4F55-AA3E-1A68113B28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94898" y="3321561"/>
            <a:ext cx="914400" cy="914400"/>
          </a:xfrm>
          <a:prstGeom prst="rect">
            <a:avLst/>
          </a:prstGeom>
        </p:spPr>
      </p:pic>
      <p:sp>
        <p:nvSpPr>
          <p:cNvPr id="42" name="Tekstvak 41">
            <a:extLst>
              <a:ext uri="{FF2B5EF4-FFF2-40B4-BE49-F238E27FC236}">
                <a16:creationId xmlns:a16="http://schemas.microsoft.com/office/drawing/2014/main" id="{E0F4745A-3735-4FAC-8BDF-F01CE9526A03}"/>
              </a:ext>
            </a:extLst>
          </p:cNvPr>
          <p:cNvSpPr txBox="1"/>
          <p:nvPr/>
        </p:nvSpPr>
        <p:spPr>
          <a:xfrm>
            <a:off x="5245317" y="3074543"/>
            <a:ext cx="1044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Test Data</a:t>
            </a:r>
          </a:p>
        </p:txBody>
      </p:sp>
      <p:sp>
        <p:nvSpPr>
          <p:cNvPr id="43" name="Ovaal 42">
            <a:extLst>
              <a:ext uri="{FF2B5EF4-FFF2-40B4-BE49-F238E27FC236}">
                <a16:creationId xmlns:a16="http://schemas.microsoft.com/office/drawing/2014/main" id="{BC158C4F-0A2E-4D26-8FC8-2EC56F891E2B}"/>
              </a:ext>
            </a:extLst>
          </p:cNvPr>
          <p:cNvSpPr/>
          <p:nvPr/>
        </p:nvSpPr>
        <p:spPr>
          <a:xfrm>
            <a:off x="6854053" y="4227901"/>
            <a:ext cx="869308" cy="778650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ysClr val="windowText" lastClr="000000"/>
              </a:solidFill>
            </a:endParaRPr>
          </a:p>
        </p:txBody>
      </p:sp>
      <p:sp>
        <p:nvSpPr>
          <p:cNvPr id="57" name="Tekstvak 56">
            <a:extLst>
              <a:ext uri="{FF2B5EF4-FFF2-40B4-BE49-F238E27FC236}">
                <a16:creationId xmlns:a16="http://schemas.microsoft.com/office/drawing/2014/main" id="{79D1F453-D91E-4A06-9517-CCF3E817C14E}"/>
              </a:ext>
            </a:extLst>
          </p:cNvPr>
          <p:cNvSpPr txBox="1"/>
          <p:nvPr/>
        </p:nvSpPr>
        <p:spPr>
          <a:xfrm>
            <a:off x="6490664" y="2903383"/>
            <a:ext cx="15764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Algorithm Results on Test Data</a:t>
            </a:r>
          </a:p>
        </p:txBody>
      </p:sp>
      <p:sp>
        <p:nvSpPr>
          <p:cNvPr id="58" name="Tekstvak 57">
            <a:extLst>
              <a:ext uri="{FF2B5EF4-FFF2-40B4-BE49-F238E27FC236}">
                <a16:creationId xmlns:a16="http://schemas.microsoft.com/office/drawing/2014/main" id="{B47483D7-887C-428C-91F9-06EF1575EE28}"/>
              </a:ext>
            </a:extLst>
          </p:cNvPr>
          <p:cNvSpPr txBox="1"/>
          <p:nvPr/>
        </p:nvSpPr>
        <p:spPr>
          <a:xfrm>
            <a:off x="1922446" y="5234960"/>
            <a:ext cx="1226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Container</a:t>
            </a:r>
          </a:p>
        </p:txBody>
      </p:sp>
      <p:pic>
        <p:nvPicPr>
          <p:cNvPr id="60" name="Graphic 59" descr="Gebruikers">
            <a:extLst>
              <a:ext uri="{FF2B5EF4-FFF2-40B4-BE49-F238E27FC236}">
                <a16:creationId xmlns:a16="http://schemas.microsoft.com/office/drawing/2014/main" id="{DD908918-41CF-4F69-9101-D43AC2B2A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38" y="3042906"/>
            <a:ext cx="914400" cy="914400"/>
          </a:xfrm>
          <a:prstGeom prst="rect">
            <a:avLst/>
          </a:prstGeom>
        </p:spPr>
      </p:pic>
      <p:pic>
        <p:nvPicPr>
          <p:cNvPr id="61" name="Graphic 60" descr="Gebruikers">
            <a:extLst>
              <a:ext uri="{FF2B5EF4-FFF2-40B4-BE49-F238E27FC236}">
                <a16:creationId xmlns:a16="http://schemas.microsoft.com/office/drawing/2014/main" id="{DC5BFA8B-74B7-42C3-9E47-5A7097D5CC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6438" y="4276725"/>
            <a:ext cx="914400" cy="914400"/>
          </a:xfrm>
          <a:prstGeom prst="rect">
            <a:avLst/>
          </a:prstGeom>
        </p:spPr>
      </p:pic>
      <p:cxnSp>
        <p:nvCxnSpPr>
          <p:cNvPr id="48" name="Rechte verbindingslijn met pijl 47">
            <a:extLst>
              <a:ext uri="{FF2B5EF4-FFF2-40B4-BE49-F238E27FC236}">
                <a16:creationId xmlns:a16="http://schemas.microsoft.com/office/drawing/2014/main" id="{F9B2ED07-A7D3-4669-8043-B9E6651B8717}"/>
              </a:ext>
            </a:extLst>
          </p:cNvPr>
          <p:cNvCxnSpPr>
            <a:cxnSpLocks/>
          </p:cNvCxnSpPr>
          <p:nvPr/>
        </p:nvCxnSpPr>
        <p:spPr>
          <a:xfrm>
            <a:off x="1273897" y="2546173"/>
            <a:ext cx="745403" cy="323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Rechte verbindingslijn met pijl 61">
            <a:extLst>
              <a:ext uri="{FF2B5EF4-FFF2-40B4-BE49-F238E27FC236}">
                <a16:creationId xmlns:a16="http://schemas.microsoft.com/office/drawing/2014/main" id="{AF993A7C-AE90-4C29-A348-A4700D07475C}"/>
              </a:ext>
            </a:extLst>
          </p:cNvPr>
          <p:cNvCxnSpPr>
            <a:cxnSpLocks/>
          </p:cNvCxnSpPr>
          <p:nvPr/>
        </p:nvCxnSpPr>
        <p:spPr>
          <a:xfrm>
            <a:off x="2997157" y="2535768"/>
            <a:ext cx="1078257" cy="592482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Rechte verbindingslijn met pijl 62">
            <a:extLst>
              <a:ext uri="{FF2B5EF4-FFF2-40B4-BE49-F238E27FC236}">
                <a16:creationId xmlns:a16="http://schemas.microsoft.com/office/drawing/2014/main" id="{53D5EFC0-1C6D-47B5-883A-53AEC1744776}"/>
              </a:ext>
            </a:extLst>
          </p:cNvPr>
          <p:cNvCxnSpPr>
            <a:cxnSpLocks/>
          </p:cNvCxnSpPr>
          <p:nvPr/>
        </p:nvCxnSpPr>
        <p:spPr>
          <a:xfrm flipV="1">
            <a:off x="2987081" y="4568409"/>
            <a:ext cx="886170" cy="19779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 descr="Tandwielen">
            <a:extLst>
              <a:ext uri="{FF2B5EF4-FFF2-40B4-BE49-F238E27FC236}">
                <a16:creationId xmlns:a16="http://schemas.microsoft.com/office/drawing/2014/main" id="{8422E003-3CC7-4533-8BE8-F434BA5862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7880" y="2281586"/>
            <a:ext cx="601900" cy="601900"/>
          </a:xfrm>
          <a:prstGeom prst="rect">
            <a:avLst/>
          </a:prstGeom>
        </p:spPr>
      </p:pic>
      <p:sp>
        <p:nvSpPr>
          <p:cNvPr id="75" name="Rechthoek 74">
            <a:extLst>
              <a:ext uri="{FF2B5EF4-FFF2-40B4-BE49-F238E27FC236}">
                <a16:creationId xmlns:a16="http://schemas.microsoft.com/office/drawing/2014/main" id="{D3CFFBFE-44A7-42C0-8596-8A482E2E73A9}"/>
              </a:ext>
            </a:extLst>
          </p:cNvPr>
          <p:cNvSpPr/>
          <p:nvPr/>
        </p:nvSpPr>
        <p:spPr>
          <a:xfrm>
            <a:off x="2072359" y="2203451"/>
            <a:ext cx="813716" cy="73735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Rechte verbindingslijn met pijl 77">
            <a:extLst>
              <a:ext uri="{FF2B5EF4-FFF2-40B4-BE49-F238E27FC236}">
                <a16:creationId xmlns:a16="http://schemas.microsoft.com/office/drawing/2014/main" id="{362C7B4B-36F6-43C9-8AEB-6D57A0B58E70}"/>
              </a:ext>
            </a:extLst>
          </p:cNvPr>
          <p:cNvCxnSpPr>
            <a:cxnSpLocks/>
          </p:cNvCxnSpPr>
          <p:nvPr/>
        </p:nvCxnSpPr>
        <p:spPr>
          <a:xfrm>
            <a:off x="1273897" y="3579127"/>
            <a:ext cx="745403" cy="323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c 78" descr="Tandwielen">
            <a:extLst>
              <a:ext uri="{FF2B5EF4-FFF2-40B4-BE49-F238E27FC236}">
                <a16:creationId xmlns:a16="http://schemas.microsoft.com/office/drawing/2014/main" id="{C0161827-35DD-42AD-B6E3-EC6A1B8D1F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57880" y="3314540"/>
            <a:ext cx="601900" cy="601900"/>
          </a:xfrm>
          <a:prstGeom prst="rect">
            <a:avLst/>
          </a:prstGeom>
        </p:spPr>
      </p:pic>
      <p:sp>
        <p:nvSpPr>
          <p:cNvPr id="80" name="Rechthoek 79">
            <a:extLst>
              <a:ext uri="{FF2B5EF4-FFF2-40B4-BE49-F238E27FC236}">
                <a16:creationId xmlns:a16="http://schemas.microsoft.com/office/drawing/2014/main" id="{449FB0CD-83FF-4779-BC9D-872343269DC5}"/>
              </a:ext>
            </a:extLst>
          </p:cNvPr>
          <p:cNvSpPr/>
          <p:nvPr/>
        </p:nvSpPr>
        <p:spPr>
          <a:xfrm>
            <a:off x="2072359" y="3236405"/>
            <a:ext cx="813716" cy="73735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1" name="Rechte verbindingslijn met pijl 80">
            <a:extLst>
              <a:ext uri="{FF2B5EF4-FFF2-40B4-BE49-F238E27FC236}">
                <a16:creationId xmlns:a16="http://schemas.microsoft.com/office/drawing/2014/main" id="{6884312D-54E3-44CB-9DFA-C8D282D3DB06}"/>
              </a:ext>
            </a:extLst>
          </p:cNvPr>
          <p:cNvCxnSpPr>
            <a:cxnSpLocks/>
          </p:cNvCxnSpPr>
          <p:nvPr/>
        </p:nvCxnSpPr>
        <p:spPr>
          <a:xfrm>
            <a:off x="1289382" y="4762192"/>
            <a:ext cx="745403" cy="323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Graphic 81" descr="Tandwielen">
            <a:extLst>
              <a:ext uri="{FF2B5EF4-FFF2-40B4-BE49-F238E27FC236}">
                <a16:creationId xmlns:a16="http://schemas.microsoft.com/office/drawing/2014/main" id="{6FDB3351-DB46-4186-A56B-BC9C2E4CFBA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73365" y="4497605"/>
            <a:ext cx="601900" cy="601900"/>
          </a:xfrm>
          <a:prstGeom prst="rect">
            <a:avLst/>
          </a:prstGeom>
        </p:spPr>
      </p:pic>
      <p:sp>
        <p:nvSpPr>
          <p:cNvPr id="83" name="Rechthoek 82">
            <a:extLst>
              <a:ext uri="{FF2B5EF4-FFF2-40B4-BE49-F238E27FC236}">
                <a16:creationId xmlns:a16="http://schemas.microsoft.com/office/drawing/2014/main" id="{3FFCBB83-A48F-4609-B544-730DD8CCF8FC}"/>
              </a:ext>
            </a:extLst>
          </p:cNvPr>
          <p:cNvSpPr/>
          <p:nvPr/>
        </p:nvSpPr>
        <p:spPr>
          <a:xfrm>
            <a:off x="2087844" y="4419470"/>
            <a:ext cx="813716" cy="737355"/>
          </a:xfrm>
          <a:prstGeom prst="rect">
            <a:avLst/>
          </a:prstGeom>
          <a:noFill/>
          <a:ln w="28575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Wolk 84">
            <a:extLst>
              <a:ext uri="{FF2B5EF4-FFF2-40B4-BE49-F238E27FC236}">
                <a16:creationId xmlns:a16="http://schemas.microsoft.com/office/drawing/2014/main" id="{47B3DD4D-91BD-4A77-BE39-ACC4E3126839}"/>
              </a:ext>
            </a:extLst>
          </p:cNvPr>
          <p:cNvSpPr/>
          <p:nvPr/>
        </p:nvSpPr>
        <p:spPr>
          <a:xfrm>
            <a:off x="3728645" y="1272591"/>
            <a:ext cx="8300725" cy="5310653"/>
          </a:xfrm>
          <a:prstGeom prst="cloud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7" name="Rechte verbindingslijn met pijl 86">
            <a:extLst>
              <a:ext uri="{FF2B5EF4-FFF2-40B4-BE49-F238E27FC236}">
                <a16:creationId xmlns:a16="http://schemas.microsoft.com/office/drawing/2014/main" id="{5429B3E5-C190-4308-B795-0BDE4E8BFAF1}"/>
              </a:ext>
            </a:extLst>
          </p:cNvPr>
          <p:cNvCxnSpPr>
            <a:cxnSpLocks/>
          </p:cNvCxnSpPr>
          <p:nvPr/>
        </p:nvCxnSpPr>
        <p:spPr>
          <a:xfrm>
            <a:off x="2997157" y="3615490"/>
            <a:ext cx="665639" cy="104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Graphic 90" descr="Tandwielen">
            <a:extLst>
              <a:ext uri="{FF2B5EF4-FFF2-40B4-BE49-F238E27FC236}">
                <a16:creationId xmlns:a16="http://schemas.microsoft.com/office/drawing/2014/main" id="{65B83F17-FBCE-40EF-B6BE-F0A2D69B3E6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134544" y="3525422"/>
            <a:ext cx="449704" cy="449704"/>
          </a:xfrm>
          <a:prstGeom prst="rect">
            <a:avLst/>
          </a:prstGeom>
        </p:spPr>
      </p:pic>
      <p:cxnSp>
        <p:nvCxnSpPr>
          <p:cNvPr id="94" name="Rechte verbindingslijn met pijl 93">
            <a:extLst>
              <a:ext uri="{FF2B5EF4-FFF2-40B4-BE49-F238E27FC236}">
                <a16:creationId xmlns:a16="http://schemas.microsoft.com/office/drawing/2014/main" id="{6957A2ED-2772-48C0-8B7F-E7FBA823D6B9}"/>
              </a:ext>
            </a:extLst>
          </p:cNvPr>
          <p:cNvCxnSpPr>
            <a:cxnSpLocks/>
          </p:cNvCxnSpPr>
          <p:nvPr/>
        </p:nvCxnSpPr>
        <p:spPr>
          <a:xfrm>
            <a:off x="4696881" y="3730074"/>
            <a:ext cx="665639" cy="104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kstvak 94">
            <a:extLst>
              <a:ext uri="{FF2B5EF4-FFF2-40B4-BE49-F238E27FC236}">
                <a16:creationId xmlns:a16="http://schemas.microsoft.com/office/drawing/2014/main" id="{2831FA2D-EB67-4754-A684-8888A76304AA}"/>
              </a:ext>
            </a:extLst>
          </p:cNvPr>
          <p:cNvSpPr txBox="1"/>
          <p:nvPr/>
        </p:nvSpPr>
        <p:spPr>
          <a:xfrm>
            <a:off x="3843685" y="3209795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Algorithm</a:t>
            </a:r>
          </a:p>
        </p:txBody>
      </p:sp>
      <p:grpSp>
        <p:nvGrpSpPr>
          <p:cNvPr id="102" name="Groep 101">
            <a:extLst>
              <a:ext uri="{FF2B5EF4-FFF2-40B4-BE49-F238E27FC236}">
                <a16:creationId xmlns:a16="http://schemas.microsoft.com/office/drawing/2014/main" id="{6A815055-428E-42FE-8D7E-8AE90FB6D51C}"/>
              </a:ext>
            </a:extLst>
          </p:cNvPr>
          <p:cNvGrpSpPr/>
          <p:nvPr/>
        </p:nvGrpSpPr>
        <p:grpSpPr>
          <a:xfrm>
            <a:off x="6840093" y="3448110"/>
            <a:ext cx="796818" cy="661301"/>
            <a:chOff x="6524893" y="3255139"/>
            <a:chExt cx="796818" cy="661301"/>
          </a:xfrm>
        </p:grpSpPr>
        <p:pic>
          <p:nvPicPr>
            <p:cNvPr id="99" name="Graphic 98" descr="Tandwielen">
              <a:extLst>
                <a:ext uri="{FF2B5EF4-FFF2-40B4-BE49-F238E27FC236}">
                  <a16:creationId xmlns:a16="http://schemas.microsoft.com/office/drawing/2014/main" id="{E8156D5F-B42B-4CD0-BA89-D20634B86D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6524893" y="3354275"/>
              <a:ext cx="449704" cy="449704"/>
            </a:xfrm>
            <a:prstGeom prst="rect">
              <a:avLst/>
            </a:prstGeom>
          </p:spPr>
        </p:pic>
        <p:pic>
          <p:nvPicPr>
            <p:cNvPr id="100" name="Graphic 99" descr="Database">
              <a:extLst>
                <a:ext uri="{FF2B5EF4-FFF2-40B4-BE49-F238E27FC236}">
                  <a16:creationId xmlns:a16="http://schemas.microsoft.com/office/drawing/2014/main" id="{E1482319-B815-4FC2-9FDB-C320B32F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864511" y="3385344"/>
              <a:ext cx="457200" cy="457200"/>
            </a:xfrm>
            <a:prstGeom prst="rect">
              <a:avLst/>
            </a:prstGeom>
          </p:spPr>
        </p:pic>
        <p:sp>
          <p:nvSpPr>
            <p:cNvPr id="101" name="Rechthoek: afgeronde hoeken 100">
              <a:extLst>
                <a:ext uri="{FF2B5EF4-FFF2-40B4-BE49-F238E27FC236}">
                  <a16:creationId xmlns:a16="http://schemas.microsoft.com/office/drawing/2014/main" id="{71B0FC78-AE3A-454E-8859-F839F2BF4131}"/>
                </a:ext>
              </a:extLst>
            </p:cNvPr>
            <p:cNvSpPr/>
            <p:nvPr/>
          </p:nvSpPr>
          <p:spPr>
            <a:xfrm>
              <a:off x="6538853" y="3255139"/>
              <a:ext cx="782858" cy="661301"/>
            </a:xfrm>
            <a:prstGeom prst="round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103" name="Rechte verbindingslijn met pijl 102">
            <a:extLst>
              <a:ext uri="{FF2B5EF4-FFF2-40B4-BE49-F238E27FC236}">
                <a16:creationId xmlns:a16="http://schemas.microsoft.com/office/drawing/2014/main" id="{E665FCFB-5BCA-481A-8F6A-0F7B5A8531FF}"/>
              </a:ext>
            </a:extLst>
          </p:cNvPr>
          <p:cNvCxnSpPr>
            <a:cxnSpLocks/>
          </p:cNvCxnSpPr>
          <p:nvPr/>
        </p:nvCxnSpPr>
        <p:spPr>
          <a:xfrm>
            <a:off x="6126700" y="3738860"/>
            <a:ext cx="665639" cy="104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kstvak 103">
            <a:extLst>
              <a:ext uri="{FF2B5EF4-FFF2-40B4-BE49-F238E27FC236}">
                <a16:creationId xmlns:a16="http://schemas.microsoft.com/office/drawing/2014/main" id="{CB28C04E-AEB7-46C1-860A-2E2B7159162E}"/>
              </a:ext>
            </a:extLst>
          </p:cNvPr>
          <p:cNvSpPr txBox="1"/>
          <p:nvPr/>
        </p:nvSpPr>
        <p:spPr>
          <a:xfrm>
            <a:off x="4680254" y="3743252"/>
            <a:ext cx="553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Run</a:t>
            </a:r>
          </a:p>
        </p:txBody>
      </p:sp>
      <p:pic>
        <p:nvPicPr>
          <p:cNvPr id="105" name="Graphic 104" descr="Database">
            <a:extLst>
              <a:ext uri="{FF2B5EF4-FFF2-40B4-BE49-F238E27FC236}">
                <a16:creationId xmlns:a16="http://schemas.microsoft.com/office/drawing/2014/main" id="{11D3B928-F740-4AF4-B4BE-00DC43CB4A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50036" y="4370971"/>
            <a:ext cx="479522" cy="479522"/>
          </a:xfrm>
          <a:prstGeom prst="rect">
            <a:avLst/>
          </a:prstGeom>
        </p:spPr>
      </p:pic>
      <p:sp>
        <p:nvSpPr>
          <p:cNvPr id="106" name="Rechthoek 105">
            <a:extLst>
              <a:ext uri="{FF2B5EF4-FFF2-40B4-BE49-F238E27FC236}">
                <a16:creationId xmlns:a16="http://schemas.microsoft.com/office/drawing/2014/main" id="{A9F8210E-ED99-4F72-9BF3-12B65EDFBA52}"/>
              </a:ext>
            </a:extLst>
          </p:cNvPr>
          <p:cNvSpPr/>
          <p:nvPr/>
        </p:nvSpPr>
        <p:spPr>
          <a:xfrm>
            <a:off x="6719653" y="5014736"/>
            <a:ext cx="11660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Ground Truth</a:t>
            </a:r>
          </a:p>
        </p:txBody>
      </p:sp>
      <p:sp>
        <p:nvSpPr>
          <p:cNvPr id="107" name="Rechthoek 106">
            <a:extLst>
              <a:ext uri="{FF2B5EF4-FFF2-40B4-BE49-F238E27FC236}">
                <a16:creationId xmlns:a16="http://schemas.microsoft.com/office/drawing/2014/main" id="{630FE598-1B1A-4DC9-A62B-F4D7E43EDA51}"/>
              </a:ext>
            </a:extLst>
          </p:cNvPr>
          <p:cNvSpPr/>
          <p:nvPr/>
        </p:nvSpPr>
        <p:spPr>
          <a:xfrm>
            <a:off x="8633827" y="4082815"/>
            <a:ext cx="738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Metrics</a:t>
            </a:r>
          </a:p>
        </p:txBody>
      </p:sp>
      <p:cxnSp>
        <p:nvCxnSpPr>
          <p:cNvPr id="108" name="Rechte verbindingslijn met pijl 107">
            <a:extLst>
              <a:ext uri="{FF2B5EF4-FFF2-40B4-BE49-F238E27FC236}">
                <a16:creationId xmlns:a16="http://schemas.microsoft.com/office/drawing/2014/main" id="{D0448FBE-D104-41D1-88ED-A27BB030517B}"/>
              </a:ext>
            </a:extLst>
          </p:cNvPr>
          <p:cNvCxnSpPr>
            <a:cxnSpLocks/>
          </p:cNvCxnSpPr>
          <p:nvPr/>
        </p:nvCxnSpPr>
        <p:spPr>
          <a:xfrm>
            <a:off x="7793640" y="3761690"/>
            <a:ext cx="665639" cy="104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Rechte verbindingslijn met pijl 108">
            <a:extLst>
              <a:ext uri="{FF2B5EF4-FFF2-40B4-BE49-F238E27FC236}">
                <a16:creationId xmlns:a16="http://schemas.microsoft.com/office/drawing/2014/main" id="{1CD556CB-B970-4AD4-99EA-1C09E1F14762}"/>
              </a:ext>
            </a:extLst>
          </p:cNvPr>
          <p:cNvCxnSpPr>
            <a:cxnSpLocks/>
          </p:cNvCxnSpPr>
          <p:nvPr/>
        </p:nvCxnSpPr>
        <p:spPr>
          <a:xfrm flipV="1">
            <a:off x="7855702" y="4235961"/>
            <a:ext cx="610279" cy="269979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Rechthoek 116">
            <a:extLst>
              <a:ext uri="{FF2B5EF4-FFF2-40B4-BE49-F238E27FC236}">
                <a16:creationId xmlns:a16="http://schemas.microsoft.com/office/drawing/2014/main" id="{9DB957BB-C30E-4E23-B558-C09D893360DE}"/>
              </a:ext>
            </a:extLst>
          </p:cNvPr>
          <p:cNvSpPr/>
          <p:nvPr/>
        </p:nvSpPr>
        <p:spPr>
          <a:xfrm>
            <a:off x="8591620" y="3424917"/>
            <a:ext cx="869308" cy="973737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0" name="Rechte verbindingslijn met pijl 119">
            <a:extLst>
              <a:ext uri="{FF2B5EF4-FFF2-40B4-BE49-F238E27FC236}">
                <a16:creationId xmlns:a16="http://schemas.microsoft.com/office/drawing/2014/main" id="{69A564F7-2AFF-47B5-AAA5-89AB1EC8FE87}"/>
              </a:ext>
            </a:extLst>
          </p:cNvPr>
          <p:cNvCxnSpPr>
            <a:cxnSpLocks/>
          </p:cNvCxnSpPr>
          <p:nvPr/>
        </p:nvCxnSpPr>
        <p:spPr>
          <a:xfrm>
            <a:off x="9561786" y="3801711"/>
            <a:ext cx="665639" cy="1040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Rechthoek 122">
            <a:extLst>
              <a:ext uri="{FF2B5EF4-FFF2-40B4-BE49-F238E27FC236}">
                <a16:creationId xmlns:a16="http://schemas.microsoft.com/office/drawing/2014/main" id="{93FF85AB-1B1C-44E1-9F03-C21D6EBC16A0}"/>
              </a:ext>
            </a:extLst>
          </p:cNvPr>
          <p:cNvSpPr/>
          <p:nvPr/>
        </p:nvSpPr>
        <p:spPr>
          <a:xfrm>
            <a:off x="10069360" y="3071426"/>
            <a:ext cx="1230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400" dirty="0">
                <a:solidFill>
                  <a:sysClr val="windowText" lastClr="000000"/>
                </a:solidFill>
              </a:rPr>
              <a:t>Metric Results</a:t>
            </a:r>
          </a:p>
        </p:txBody>
      </p:sp>
      <p:grpSp>
        <p:nvGrpSpPr>
          <p:cNvPr id="44" name="Shape 187">
            <a:extLst>
              <a:ext uri="{FF2B5EF4-FFF2-40B4-BE49-F238E27FC236}">
                <a16:creationId xmlns:a16="http://schemas.microsoft.com/office/drawing/2014/main" id="{5DE08B0B-4D02-4524-8F5F-57E1EBAC8EAF}"/>
              </a:ext>
            </a:extLst>
          </p:cNvPr>
          <p:cNvGrpSpPr/>
          <p:nvPr/>
        </p:nvGrpSpPr>
        <p:grpSpPr>
          <a:xfrm>
            <a:off x="9842386" y="72066"/>
            <a:ext cx="1457506" cy="1191931"/>
            <a:chOff x="7825161" y="2788603"/>
            <a:chExt cx="916103" cy="872598"/>
          </a:xfrm>
        </p:grpSpPr>
        <p:pic>
          <p:nvPicPr>
            <p:cNvPr id="45" name="Shape 188">
              <a:extLst>
                <a:ext uri="{FF2B5EF4-FFF2-40B4-BE49-F238E27FC236}">
                  <a16:creationId xmlns:a16="http://schemas.microsoft.com/office/drawing/2014/main" id="{CFCD7451-B5C8-4E4F-BBE1-D16C75D6AF8D}"/>
                </a:ext>
              </a:extLst>
            </p:cNvPr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005255" y="2788603"/>
              <a:ext cx="501250" cy="5012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Shape 189">
              <a:extLst>
                <a:ext uri="{FF2B5EF4-FFF2-40B4-BE49-F238E27FC236}">
                  <a16:creationId xmlns:a16="http://schemas.microsoft.com/office/drawing/2014/main" id="{2DE11B61-8D25-412D-B32E-796EF73977A4}"/>
                </a:ext>
              </a:extLst>
            </p:cNvPr>
            <p:cNvSpPr txBox="1"/>
            <p:nvPr/>
          </p:nvSpPr>
          <p:spPr>
            <a:xfrm>
              <a:off x="7825160" y="3259800"/>
              <a:ext cx="916103" cy="40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 defTabSz="1219215">
                <a:buClr>
                  <a:srgbClr val="000000"/>
                </a:buClr>
              </a:pPr>
              <a:r>
                <a:rPr lang="en-US" sz="1400" dirty="0">
                  <a:latin typeface="Arial"/>
                  <a:cs typeface="Arial"/>
                  <a:sym typeface="Arial"/>
                </a:rPr>
                <a:t>Leaderboard Ranking</a:t>
              </a:r>
              <a:endParaRPr sz="1400" dirty="0"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47" name="Graphic 46" descr="Opwaartse trend">
            <a:extLst>
              <a:ext uri="{FF2B5EF4-FFF2-40B4-BE49-F238E27FC236}">
                <a16:creationId xmlns:a16="http://schemas.microsoft.com/office/drawing/2014/main" id="{F9CCACF5-C001-4C10-A43C-B4649A63D46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138166" y="-62196"/>
            <a:ext cx="914400" cy="914400"/>
          </a:xfrm>
          <a:prstGeom prst="rect">
            <a:avLst/>
          </a:prstGeom>
        </p:spPr>
      </p:pic>
      <p:sp>
        <p:nvSpPr>
          <p:cNvPr id="49" name="Shape 189">
            <a:extLst>
              <a:ext uri="{FF2B5EF4-FFF2-40B4-BE49-F238E27FC236}">
                <a16:creationId xmlns:a16="http://schemas.microsoft.com/office/drawing/2014/main" id="{4BAA0B59-0746-4025-9B11-7C73512579A4}"/>
              </a:ext>
            </a:extLst>
          </p:cNvPr>
          <p:cNvSpPr txBox="1"/>
          <p:nvPr/>
        </p:nvSpPr>
        <p:spPr>
          <a:xfrm>
            <a:off x="10834714" y="755653"/>
            <a:ext cx="1457506" cy="548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 defTabSz="1219215">
              <a:buClr>
                <a:srgbClr val="000000"/>
              </a:buClr>
            </a:pPr>
            <a:r>
              <a:rPr lang="en-US" sz="1400" dirty="0">
                <a:latin typeface="Arial"/>
                <a:cs typeface="Arial"/>
                <a:sym typeface="Arial"/>
              </a:rPr>
              <a:t>Further Analysis</a:t>
            </a:r>
            <a:endParaRPr sz="1400" dirty="0">
              <a:latin typeface="Arial"/>
              <a:cs typeface="Arial"/>
              <a:sym typeface="Arial"/>
            </a:endParaRPr>
          </a:p>
        </p:txBody>
      </p:sp>
      <p:cxnSp>
        <p:nvCxnSpPr>
          <p:cNvPr id="50" name="Rechte verbindingslijn met pijl 49">
            <a:extLst>
              <a:ext uri="{FF2B5EF4-FFF2-40B4-BE49-F238E27FC236}">
                <a16:creationId xmlns:a16="http://schemas.microsoft.com/office/drawing/2014/main" id="{F18224F1-4CBB-421C-9706-234AFE2152B8}"/>
              </a:ext>
            </a:extLst>
          </p:cNvPr>
          <p:cNvCxnSpPr>
            <a:cxnSpLocks/>
          </p:cNvCxnSpPr>
          <p:nvPr/>
        </p:nvCxnSpPr>
        <p:spPr>
          <a:xfrm flipV="1">
            <a:off x="10527652" y="1343900"/>
            <a:ext cx="0" cy="1699006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hte verbindingslijn met pijl 51">
            <a:extLst>
              <a:ext uri="{FF2B5EF4-FFF2-40B4-BE49-F238E27FC236}">
                <a16:creationId xmlns:a16="http://schemas.microsoft.com/office/drawing/2014/main" id="{F15C870B-04DF-4099-AF0C-9BF386B8D410}"/>
              </a:ext>
            </a:extLst>
          </p:cNvPr>
          <p:cNvCxnSpPr>
            <a:cxnSpLocks/>
            <a:endCxn id="49" idx="2"/>
          </p:cNvCxnSpPr>
          <p:nvPr/>
        </p:nvCxnSpPr>
        <p:spPr>
          <a:xfrm flipV="1">
            <a:off x="10527652" y="1303948"/>
            <a:ext cx="1035815" cy="176747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788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A5649C-25C5-4312-8F70-189B90752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Combining the output of algorithms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687F5ED2-7211-44ED-AB3E-6BD9EC1FE2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00" t="20870" r="23566" b="9607"/>
          <a:stretch/>
        </p:blipFill>
        <p:spPr>
          <a:xfrm>
            <a:off x="5799151" y="1675108"/>
            <a:ext cx="6392849" cy="476795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FAFAA331-C3AD-43D6-AE75-55A9DEC684C8}"/>
              </a:ext>
            </a:extLst>
          </p:cNvPr>
          <p:cNvSpPr/>
          <p:nvPr/>
        </p:nvSpPr>
        <p:spPr>
          <a:xfrm>
            <a:off x="314386" y="2622823"/>
            <a:ext cx="560232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Results show a substantial performance difference between algorithms, and demonstrate that combining the output of algorithms leads to marked performance improvements. 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BDD10C35-9DCC-448A-B52F-40E5F142CB84}"/>
              </a:ext>
            </a:extLst>
          </p:cNvPr>
          <p:cNvSpPr/>
          <p:nvPr/>
        </p:nvSpPr>
        <p:spPr>
          <a:xfrm>
            <a:off x="345122" y="666390"/>
            <a:ext cx="1137279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Van </a:t>
            </a:r>
            <a:r>
              <a:rPr lang="en-US" dirty="0" err="1">
                <a:solidFill>
                  <a:srgbClr val="222222"/>
                </a:solidFill>
                <a:latin typeface="Arial" panose="020B0604020202020204" pitchFamily="34" charset="0"/>
              </a:rPr>
              <a:t>Ginneken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, Bram, et al. "Comparing and combining algorithms for computer-aided detection of pulmonary nodules in computed tomography scans: the ANODE09 study." </a:t>
            </a:r>
            <a:r>
              <a:rPr lang="en-US" i="1" dirty="0">
                <a:solidFill>
                  <a:srgbClr val="222222"/>
                </a:solidFill>
                <a:latin typeface="Arial" panose="020B0604020202020204" pitchFamily="34" charset="0"/>
              </a:rPr>
              <a:t>Medical image analysis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 14.6 (2010): 707-722.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5676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B5EB913-8AA1-49BF-88C9-7FB323EFE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To consider for the FRB detection benchmark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0AA16C-98F0-414B-A5E2-62101C9BA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874" y="998070"/>
            <a:ext cx="11232701" cy="5477157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Training data (data used for tuning software) </a:t>
            </a:r>
            <a:br>
              <a:rPr lang="en-US" dirty="0"/>
            </a:br>
            <a:r>
              <a:rPr lang="en-US" dirty="0"/>
              <a:t>should be representative of test data</a:t>
            </a:r>
          </a:p>
          <a:p>
            <a:pPr marL="457200" indent="-457200">
              <a:buFontTx/>
              <a:buChar char="-"/>
            </a:pPr>
            <a:r>
              <a:rPr lang="en-US" dirty="0"/>
              <a:t>Preferably cover wide range of telescopes</a:t>
            </a:r>
          </a:p>
          <a:p>
            <a:pPr marL="457200" indent="-457200">
              <a:buFontTx/>
              <a:buChar char="-"/>
            </a:pPr>
            <a:r>
              <a:rPr lang="en-US" dirty="0"/>
              <a:t>Where do we expect to find differences in </a:t>
            </a:r>
            <a:br>
              <a:rPr lang="en-US" dirty="0"/>
            </a:br>
            <a:r>
              <a:rPr lang="en-US" dirty="0"/>
              <a:t>performance, make sure that evaluation </a:t>
            </a:r>
            <a:br>
              <a:rPr lang="en-US" dirty="0"/>
            </a:br>
            <a:r>
              <a:rPr lang="en-US" dirty="0"/>
              <a:t>(data, ground truth, metrics) reflects </a:t>
            </a:r>
            <a:br>
              <a:rPr lang="en-US" dirty="0"/>
            </a:br>
            <a:r>
              <a:rPr lang="en-US" dirty="0"/>
              <a:t>strengths of different software packages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10" name="Shape 167">
            <a:extLst>
              <a:ext uri="{FF2B5EF4-FFF2-40B4-BE49-F238E27FC236}">
                <a16:creationId xmlns:a16="http://schemas.microsoft.com/office/drawing/2014/main" id="{FE26B773-12F5-4EF4-BB0E-B93211593F6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702750" y="1206645"/>
            <a:ext cx="3385618" cy="2103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 descr="Database">
            <a:extLst>
              <a:ext uri="{FF2B5EF4-FFF2-40B4-BE49-F238E27FC236}">
                <a16:creationId xmlns:a16="http://schemas.microsoft.com/office/drawing/2014/main" id="{FF211F1C-3D6A-4860-90F7-B36398EBF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04096" y="1703666"/>
            <a:ext cx="690909" cy="690909"/>
          </a:xfrm>
          <a:prstGeom prst="rect">
            <a:avLst/>
          </a:prstGeom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6B3CE2ED-E8E0-4F27-B06F-B31C75A3B6B6}"/>
              </a:ext>
            </a:extLst>
          </p:cNvPr>
          <p:cNvSpPr txBox="1"/>
          <p:nvPr/>
        </p:nvSpPr>
        <p:spPr>
          <a:xfrm>
            <a:off x="10194858" y="1361903"/>
            <a:ext cx="1415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Training Data</a:t>
            </a:r>
          </a:p>
        </p:txBody>
      </p:sp>
      <p:pic>
        <p:nvPicPr>
          <p:cNvPr id="13" name="Graphic 12" descr="Tandwielen">
            <a:extLst>
              <a:ext uri="{FF2B5EF4-FFF2-40B4-BE49-F238E27FC236}">
                <a16:creationId xmlns:a16="http://schemas.microsoft.com/office/drawing/2014/main" id="{BF37BB60-8D26-4BF5-BD30-173E4407C4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539379" y="1927342"/>
            <a:ext cx="449704" cy="449704"/>
          </a:xfrm>
          <a:prstGeom prst="rect">
            <a:avLst/>
          </a:prstGeom>
        </p:spPr>
      </p:pic>
      <p:sp>
        <p:nvSpPr>
          <p:cNvPr id="14" name="Tekstvak 13">
            <a:extLst>
              <a:ext uri="{FF2B5EF4-FFF2-40B4-BE49-F238E27FC236}">
                <a16:creationId xmlns:a16="http://schemas.microsoft.com/office/drawing/2014/main" id="{ECEC2238-CBAD-4AF3-9B15-E23FAA90816C}"/>
              </a:ext>
            </a:extLst>
          </p:cNvPr>
          <p:cNvSpPr txBox="1"/>
          <p:nvPr/>
        </p:nvSpPr>
        <p:spPr>
          <a:xfrm>
            <a:off x="9248520" y="1611715"/>
            <a:ext cx="111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Algorithm</a:t>
            </a:r>
          </a:p>
        </p:txBody>
      </p:sp>
      <p:pic>
        <p:nvPicPr>
          <p:cNvPr id="15" name="Graphic 14" descr="Gebruiker">
            <a:extLst>
              <a:ext uri="{FF2B5EF4-FFF2-40B4-BE49-F238E27FC236}">
                <a16:creationId xmlns:a16="http://schemas.microsoft.com/office/drawing/2014/main" id="{7D61F814-C882-4709-BB7B-98EEF7CCF9D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808000" y="35466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6102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E26D6F87-2D8B-4552-A083-79090E6626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Netflix prize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005496-16D3-4C3E-9CDC-FE6095360E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824" y="1434128"/>
            <a:ext cx="4484012" cy="3989741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</a:rPr>
              <a:t>The mission: Make the company's recommendation engine 10% more accurate</a:t>
            </a:r>
            <a:endParaRPr lang="en-US" dirty="0"/>
          </a:p>
          <a:p>
            <a:br>
              <a:rPr lang="en-US" dirty="0"/>
            </a:br>
            <a:r>
              <a:rPr lang="en-US" dirty="0"/>
              <a:t>Was won when the best teams started collaborating</a:t>
            </a:r>
          </a:p>
        </p:txBody>
      </p:sp>
      <p:pic>
        <p:nvPicPr>
          <p:cNvPr id="1026" name="Picture 2" descr="Netflix Prize">
            <a:extLst>
              <a:ext uri="{FF2B5EF4-FFF2-40B4-BE49-F238E27FC236}">
                <a16:creationId xmlns:a16="http://schemas.microsoft.com/office/drawing/2014/main" id="{A3F2CBCB-1B6C-4979-BCF8-411667715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051" y="1321133"/>
            <a:ext cx="6330125" cy="421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126728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7B5EB913-8AA1-49BF-88C9-7FB323EFE18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The Netflix Prize: How a $1 Million Contest Changed Binge-Watching Forever</a:t>
            </a:r>
          </a:p>
          <a:p>
            <a:endParaRPr lang="en-US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40AA16C-98F0-414B-A5E2-62101C9BAC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79649" y="951904"/>
            <a:ext cx="11232701" cy="3844598"/>
          </a:xfrm>
        </p:spPr>
        <p:txBody>
          <a:bodyPr/>
          <a:lstStyle/>
          <a:p>
            <a:r>
              <a:rPr lang="en-US" dirty="0"/>
              <a:t>“Even if the contest didn't play out like many might have first imagined it -- one brilliant genius scoring a million dollar jackpot -- </a:t>
            </a:r>
            <a:r>
              <a:rPr lang="en-US" dirty="0">
                <a:solidFill>
                  <a:srgbClr val="00B0F0"/>
                </a:solidFill>
              </a:rPr>
              <a:t>it instead helped make large strides in the fields of artificial intelligence, machine learning, and recommender systems</a:t>
            </a:r>
            <a:r>
              <a:rPr lang="en-US" dirty="0"/>
              <a:t>.”</a:t>
            </a:r>
          </a:p>
          <a:p>
            <a:endParaRPr lang="en-US" dirty="0"/>
          </a:p>
          <a:p>
            <a:r>
              <a:rPr lang="en-US" dirty="0"/>
              <a:t>"There's definitely a sense of community and a sense of camaraderie," says </a:t>
            </a:r>
            <a:r>
              <a:rPr lang="en-US" dirty="0" err="1"/>
              <a:t>Volinsky</a:t>
            </a:r>
            <a:r>
              <a:rPr lang="en-US" dirty="0"/>
              <a:t>. "It was a great experience for everyone who participated in it and it was such a unique project and such a unique problem to solve that I think we'll all remember it as a high point of our careers.“</a:t>
            </a:r>
          </a:p>
          <a:p>
            <a:endParaRPr lang="en-US" dirty="0"/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C79ED332-018F-4E48-A3AC-0C21021275EC}"/>
              </a:ext>
            </a:extLst>
          </p:cNvPr>
          <p:cNvSpPr/>
          <p:nvPr/>
        </p:nvSpPr>
        <p:spPr>
          <a:xfrm>
            <a:off x="5462493" y="628739"/>
            <a:ext cx="76558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https://www.thrillist.com/entertainment/nation/the-netflix-prize</a:t>
            </a:r>
            <a:endParaRPr lang="en-US" dirty="0">
              <a:solidFill>
                <a:srgbClr val="00B0F0"/>
              </a:solidFill>
            </a:endParaRPr>
          </a:p>
          <a:p>
            <a:endParaRPr lang="en-US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8540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A3005496-16D3-4C3E-9CDC-FE6095360E8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4824" y="724775"/>
            <a:ext cx="4484012" cy="3989741"/>
          </a:xfrm>
        </p:spPr>
        <p:txBody>
          <a:bodyPr/>
          <a:lstStyle/>
          <a:p>
            <a:r>
              <a:rPr lang="en-US" kern="1200" dirty="0">
                <a:solidFill>
                  <a:schemeClr val="tx1"/>
                </a:solidFill>
              </a:rPr>
              <a:t>The mission: </a:t>
            </a:r>
            <a:r>
              <a:rPr lang="en-US" dirty="0"/>
              <a:t>to field a team of robots capable of winning against the human soccer World Cup champions by 2050.</a:t>
            </a:r>
            <a:br>
              <a:rPr lang="en-US" dirty="0"/>
            </a:br>
            <a:br>
              <a:rPr lang="en-US" dirty="0"/>
            </a:br>
            <a:r>
              <a:rPr lang="en-US" dirty="0"/>
              <a:t>Each year robots improve dramatically using the tricks of the best robots from the year before.</a:t>
            </a:r>
          </a:p>
        </p:txBody>
      </p:sp>
      <p:sp>
        <p:nvSpPr>
          <p:cNvPr id="4" name="Rechthoek 3">
            <a:extLst>
              <a:ext uri="{FF2B5EF4-FFF2-40B4-BE49-F238E27FC236}">
                <a16:creationId xmlns:a16="http://schemas.microsoft.com/office/drawing/2014/main" id="{0F04462B-B6C9-42F0-AFDB-FFDC3F95EE01}"/>
              </a:ext>
            </a:extLst>
          </p:cNvPr>
          <p:cNvSpPr/>
          <p:nvPr/>
        </p:nvSpPr>
        <p:spPr>
          <a:xfrm>
            <a:off x="9141219" y="5498135"/>
            <a:ext cx="2659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https://www.robocup.org</a:t>
            </a:r>
          </a:p>
        </p:txBody>
      </p:sp>
      <p:sp>
        <p:nvSpPr>
          <p:cNvPr id="7" name="Tijdelijke aanduiding voor tekst 6">
            <a:extLst>
              <a:ext uri="{FF2B5EF4-FFF2-40B4-BE49-F238E27FC236}">
                <a16:creationId xmlns:a16="http://schemas.microsoft.com/office/drawing/2014/main" id="{C139609B-30FE-4EE9-B3C1-3C95120D10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RoboCup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https://www.robocup.org/</a:t>
            </a:r>
            <a:r>
              <a:rPr lang="en-US" dirty="0"/>
              <a:t>) </a:t>
            </a:r>
          </a:p>
        </p:txBody>
      </p:sp>
      <p:pic>
        <p:nvPicPr>
          <p:cNvPr id="10" name="Picture 2" descr="Afbeeldingsresultaat voor robocup">
            <a:extLst>
              <a:ext uri="{FF2B5EF4-FFF2-40B4-BE49-F238E27FC236}">
                <a16:creationId xmlns:a16="http://schemas.microsoft.com/office/drawing/2014/main" id="{F8BC24F4-5EF0-4D3B-B99D-39518B19D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0990" y="1000212"/>
            <a:ext cx="6599965" cy="4391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30846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F3A5649C-25C5-4312-8F70-189B90752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Challenges in Medical Image Analysis</a:t>
            </a:r>
          </a:p>
        </p:txBody>
      </p:sp>
      <p:pic>
        <p:nvPicPr>
          <p:cNvPr id="11" name="Tijdelijke aanduiding voor afbeelding 10">
            <a:extLst>
              <a:ext uri="{FF2B5EF4-FFF2-40B4-BE49-F238E27FC236}">
                <a16:creationId xmlns:a16="http://schemas.microsoft.com/office/drawing/2014/main" id="{1C43E352-650F-4BAA-8301-402295693D3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0468" b="3449"/>
          <a:stretch/>
        </p:blipFill>
        <p:spPr>
          <a:xfrm>
            <a:off x="461169" y="1255363"/>
            <a:ext cx="11268075" cy="5213700"/>
          </a:xfrm>
          <a:prstGeom prst="rect">
            <a:avLst/>
          </a:prstGeom>
        </p:spPr>
      </p:pic>
      <p:sp>
        <p:nvSpPr>
          <p:cNvPr id="2" name="Rechthoek 1">
            <a:extLst>
              <a:ext uri="{FF2B5EF4-FFF2-40B4-BE49-F238E27FC236}">
                <a16:creationId xmlns:a16="http://schemas.microsoft.com/office/drawing/2014/main" id="{90728D47-B32B-451E-9BCE-199F8A9CBDE7}"/>
              </a:ext>
            </a:extLst>
          </p:cNvPr>
          <p:cNvSpPr/>
          <p:nvPr/>
        </p:nvSpPr>
        <p:spPr>
          <a:xfrm>
            <a:off x="384924" y="705482"/>
            <a:ext cx="42242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https://grand-challenge.org/challenges/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1282089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FBF25365-2FF1-4089-BAE3-ADD9A37BA2C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Challenges on cancer metastasis detection in lymph node sections (Radboud UMC, Nijmegen)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FD647BE-9A08-4ADB-8A02-FF702EC785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30" t="18870" r="14131" b="4407"/>
          <a:stretch/>
        </p:blipFill>
        <p:spPr>
          <a:xfrm>
            <a:off x="6264282" y="1433593"/>
            <a:ext cx="5545427" cy="3285641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A6133D6A-75D1-4EDA-9DC7-F0B0EA0DA5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2" t="18305" r="13623" b="5549"/>
          <a:stretch/>
        </p:blipFill>
        <p:spPr>
          <a:xfrm>
            <a:off x="384246" y="1410346"/>
            <a:ext cx="5605849" cy="3259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59794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5D8F8BB5-3196-40EB-BCF8-85FEC510BF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JAMA paper about the </a:t>
            </a:r>
            <a:r>
              <a:rPr lang="en-US" dirty="0" err="1"/>
              <a:t>Camelyon</a:t>
            </a:r>
            <a:r>
              <a:rPr lang="en-US" dirty="0"/>
              <a:t> Challenge</a:t>
            </a:r>
          </a:p>
        </p:txBody>
      </p:sp>
      <p:pic>
        <p:nvPicPr>
          <p:cNvPr id="6" name="Tijdelijke aanduiding voor afbeelding 5">
            <a:extLst>
              <a:ext uri="{FF2B5EF4-FFF2-40B4-BE49-F238E27FC236}">
                <a16:creationId xmlns:a16="http://schemas.microsoft.com/office/drawing/2014/main" id="{8AE8E10E-4F42-461D-8018-7D3A31190AFE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0024" b="5518"/>
          <a:stretch/>
        </p:blipFill>
        <p:spPr>
          <a:xfrm>
            <a:off x="461169" y="1115878"/>
            <a:ext cx="11268075" cy="535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49324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DB418477-A883-4E63-9107-6767625456B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Camelyon</a:t>
            </a:r>
            <a:r>
              <a:rPr lang="en-US" dirty="0"/>
              <a:t> Challenge in the news</a:t>
            </a:r>
          </a:p>
        </p:txBody>
      </p:sp>
      <p:pic>
        <p:nvPicPr>
          <p:cNvPr id="5" name="Tijdelijke aanduiding voor afbeelding 4">
            <a:extLst>
              <a:ext uri="{FF2B5EF4-FFF2-40B4-BE49-F238E27FC236}">
                <a16:creationId xmlns:a16="http://schemas.microsoft.com/office/drawing/2014/main" id="{01C86144-041E-4194-9DE9-DD53555F0AC5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t="11246" b="5518"/>
          <a:stretch/>
        </p:blipFill>
        <p:spPr>
          <a:xfrm>
            <a:off x="461169" y="1193370"/>
            <a:ext cx="11268075" cy="5275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12865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ekst 1">
            <a:extLst>
              <a:ext uri="{FF2B5EF4-FFF2-40B4-BE49-F238E27FC236}">
                <a16:creationId xmlns:a16="http://schemas.microsoft.com/office/drawing/2014/main" id="{3FF1EED2-C402-4A83-961A-2AD6AAE028B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Tijdelijke aanduiding voor afbeelding 7">
            <a:extLst>
              <a:ext uri="{FF2B5EF4-FFF2-40B4-BE49-F238E27FC236}">
                <a16:creationId xmlns:a16="http://schemas.microsoft.com/office/drawing/2014/main" id="{6834073E-2DBC-40CF-AE78-3625A5D80229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89" b="-1685"/>
          <a:stretch/>
        </p:blipFill>
        <p:spPr>
          <a:xfrm>
            <a:off x="0" y="-54087"/>
            <a:ext cx="12194152" cy="6912087"/>
          </a:xfrm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713AA853-6AD4-4A9B-BB80-AFE8E8E23E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48" b="4933" l="85285" r="98365">
                        <a14:foregroundMark x1="88781" y1="3667" x2="88781" y2="3667"/>
                        <a14:foregroundMark x1="85656" y1="3667" x2="85656" y2="3667"/>
                        <a14:foregroundMark x1="85500" y1="3667" x2="85500" y2="3667"/>
                        <a14:foregroundMark x1="85563" y1="4222" x2="85563" y2="4222"/>
                        <a14:foregroundMark x1="90219" y1="3889" x2="90219" y2="3889"/>
                        <a14:foregroundMark x1="90344" y1="3500" x2="90344" y2="3500"/>
                        <a14:foregroundMark x1="91031" y1="3333" x2="91031" y2="3333"/>
                        <a14:foregroundMark x1="91219" y1="3167" x2="91219" y2="3167"/>
                        <a14:foregroundMark x1="92125" y1="3389" x2="92125" y2="3389"/>
                        <a14:foregroundMark x1="92469" y1="3667" x2="92469" y2="3667"/>
                        <a14:foregroundMark x1="93313" y1="3944" x2="93313" y2="3944"/>
                        <a14:foregroundMark x1="93750" y1="3944" x2="93750" y2="3944"/>
                        <a14:foregroundMark x1="94500" y1="4000" x2="94500" y2="4000"/>
                        <a14:foregroundMark x1="88063" y1="1222" x2="88063" y2="1222"/>
                        <a14:foregroundMark x1="88063" y1="1222" x2="88063" y2="1222"/>
                        <a14:foregroundMark x1="87625" y1="1278" x2="87625" y2="1278"/>
                        <a14:foregroundMark x1="87156" y1="1333" x2="87156" y2="1333"/>
                        <a14:foregroundMark x1="86906" y1="1444" x2="86906" y2="1444"/>
                        <a14:foregroundMark x1="86344" y1="1278" x2="86344" y2="1278"/>
                        <a14:foregroundMark x1="86094" y1="1333" x2="86094" y2="1333"/>
                        <a14:foregroundMark x1="85750" y1="1500" x2="85750" y2="1500"/>
                        <a14:foregroundMark x1="85594" y1="1333" x2="85594" y2="1333"/>
                      </a14:backgroundRemoval>
                    </a14:imgEffect>
                  </a14:imgLayer>
                </a14:imgProps>
              </a:ext>
            </a:extLst>
          </a:blip>
          <a:srcRect l="83650" b="94519"/>
          <a:stretch/>
        </p:blipFill>
        <p:spPr>
          <a:xfrm>
            <a:off x="3487349" y="5933534"/>
            <a:ext cx="4021787" cy="758307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410A54E8-AE46-4135-A502-3BD0FCA33B5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8073" y="5882796"/>
            <a:ext cx="1497010" cy="73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64091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4.xml><?xml version="1.0" encoding="utf-8"?>
<a:theme xmlns:a="http://schemas.openxmlformats.org/drawingml/2006/main" name="SURF">
  <a:themeElements>
    <a:clrScheme name="Aangepast 5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EA7600"/>
      </a:accent1>
      <a:accent2>
        <a:srgbClr val="E03C31"/>
      </a:accent2>
      <a:accent3>
        <a:srgbClr val="0077C8"/>
      </a:accent3>
      <a:accent4>
        <a:srgbClr val="009F4D"/>
      </a:accent4>
      <a:accent5>
        <a:srgbClr val="FEDB00"/>
      </a:accent5>
      <a:accent6>
        <a:srgbClr val="772583"/>
      </a:accent6>
      <a:hlink>
        <a:srgbClr val="0077C8"/>
      </a:hlink>
      <a:folHlink>
        <a:srgbClr val="009F4D"/>
      </a:folHlink>
    </a:clrScheme>
    <a:fontScheme name="SURF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l">
          <a:defRPr cap="all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e SURF (SARA).potx" id="{54DE19F9-C73B-4690-91A3-ED04C23D4CAF}" vid="{BBE0BD98-C102-4411-B26E-4D405CF29B1E}"/>
    </a:ext>
  </a:extLst>
</a:theme>
</file>

<file path=ppt/theme/theme5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43069</TotalTime>
  <Words>401</Words>
  <Application>Microsoft Office PowerPoint</Application>
  <PresentationFormat>Breedbeeld</PresentationFormat>
  <Paragraphs>48</Paragraphs>
  <Slides>13</Slides>
  <Notes>10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4</vt:i4>
      </vt:variant>
      <vt:variant>
        <vt:lpstr>Diatitels</vt:lpstr>
      </vt:variant>
      <vt:variant>
        <vt:i4>13</vt:i4>
      </vt:variant>
    </vt:vector>
  </HeadingPairs>
  <TitlesOfParts>
    <vt:vector size="26" baseType="lpstr">
      <vt:lpstr>Akkurat</vt:lpstr>
      <vt:lpstr>Akkurat-Bold</vt:lpstr>
      <vt:lpstr>Akkurat-Light</vt:lpstr>
      <vt:lpstr>Arial</vt:lpstr>
      <vt:lpstr>Calibri</vt:lpstr>
      <vt:lpstr>Calibri Light</vt:lpstr>
      <vt:lpstr>Helvetica Neue</vt:lpstr>
      <vt:lpstr>Helvetica Neue Light</vt:lpstr>
      <vt:lpstr>Helvetica Neue Medium</vt:lpstr>
      <vt:lpstr>Office Theme</vt:lpstr>
      <vt:lpstr>Custom Design</vt:lpstr>
      <vt:lpstr>White</vt:lpstr>
      <vt:lpstr>SURF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PowerPoint-presentatie</vt:lpstr>
      <vt:lpstr>Evaluation Procedure</vt:lpstr>
      <vt:lpstr>PowerPoint-presentatie</vt:lpstr>
      <vt:lpstr>PowerPoint-presentatie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Thessa Kockelkorn</dc:creator>
  <cp:lastModifiedBy>Adriënne Mendrik</cp:lastModifiedBy>
  <cp:revision>182</cp:revision>
  <dcterms:created xsi:type="dcterms:W3CDTF">2018-06-24T10:41:50Z</dcterms:created>
  <dcterms:modified xsi:type="dcterms:W3CDTF">2019-02-21T10:37:38Z</dcterms:modified>
</cp:coreProperties>
</file>